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4" saveSubsetFonts="1">
  <p:sldMasterIdLst>
    <p:sldMasterId id="2147483672" r:id="rId1"/>
  </p:sldMasterIdLst>
  <p:sldIdLst>
    <p:sldId id="256" r:id="rId2"/>
    <p:sldId id="257" r:id="rId3"/>
  </p:sldIdLst>
  <p:sldSz cx="32918400" cy="43891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648" userDrawn="1">
          <p15:clr>
            <a:srgbClr val="A4A3A4"/>
          </p15:clr>
        </p15:guide>
        <p15:guide id="3" pos="1056" userDrawn="1">
          <p15:clr>
            <a:srgbClr val="A4A3A4"/>
          </p15:clr>
        </p15:guide>
        <p15:guide id="4" pos="6624" userDrawn="1">
          <p15:clr>
            <a:srgbClr val="A4A3A4"/>
          </p15:clr>
        </p15:guide>
        <p15:guide id="5" pos="7008" userDrawn="1">
          <p15:clr>
            <a:srgbClr val="A4A3A4"/>
          </p15:clr>
        </p15:guide>
        <p15:guide id="6" pos="7224" userDrawn="1">
          <p15:clr>
            <a:srgbClr val="A4A3A4"/>
          </p15:clr>
        </p15:guide>
        <p15:guide id="7" pos="7584" userDrawn="1">
          <p15:clr>
            <a:srgbClr val="A4A3A4"/>
          </p15:clr>
        </p15:guide>
        <p15:guide id="8" pos="13152" userDrawn="1">
          <p15:clr>
            <a:srgbClr val="A4A3A4"/>
          </p15:clr>
        </p15:guide>
        <p15:guide id="9" pos="13512" userDrawn="1">
          <p15:clr>
            <a:srgbClr val="A4A3A4"/>
          </p15:clr>
        </p15:guide>
        <p15:guide id="10" pos="13704" userDrawn="1">
          <p15:clr>
            <a:srgbClr val="A4A3A4"/>
          </p15:clr>
        </p15:guide>
        <p15:guide id="11" pos="14136" userDrawn="1">
          <p15:clr>
            <a:srgbClr val="A4A3A4"/>
          </p15:clr>
        </p15:guide>
        <p15:guide id="12" pos="19656" userDrawn="1">
          <p15:clr>
            <a:srgbClr val="A4A3A4"/>
          </p15:clr>
        </p15:guide>
        <p15:guide id="13" pos="20064" userDrawn="1">
          <p15:clr>
            <a:srgbClr val="A4A3A4"/>
          </p15:clr>
        </p15:guide>
        <p15:guide id="14" orient="horz" pos="26808" userDrawn="1">
          <p15:clr>
            <a:srgbClr val="A4A3A4"/>
          </p15:clr>
        </p15:guide>
        <p15:guide id="15" orient="horz" pos="26376" userDrawn="1">
          <p15:clr>
            <a:srgbClr val="A4A3A4"/>
          </p15:clr>
        </p15:guide>
        <p15:guide id="16" orient="horz" pos="4152" userDrawn="1">
          <p15:clr>
            <a:srgbClr val="A4A3A4"/>
          </p15:clr>
        </p15:guide>
        <p15:guide id="17" orient="horz" pos="3648" userDrawn="1">
          <p15:clr>
            <a:srgbClr val="A4A3A4"/>
          </p15:clr>
        </p15:guide>
        <p15:guide id="18" orient="horz" pos="43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1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247" autoAdjust="0"/>
  </p:normalViewPr>
  <p:slideViewPr>
    <p:cSldViewPr snapToGrid="0">
      <p:cViewPr varScale="1">
        <p:scale>
          <a:sx n="16" d="100"/>
          <a:sy n="16" d="100"/>
        </p:scale>
        <p:origin x="3132" y="150"/>
      </p:cViewPr>
      <p:guideLst>
        <p:guide orient="horz" pos="792"/>
        <p:guide pos="648"/>
        <p:guide pos="1056"/>
        <p:guide pos="6624"/>
        <p:guide pos="7008"/>
        <p:guide pos="7224"/>
        <p:guide pos="7584"/>
        <p:guide pos="13152"/>
        <p:guide pos="13512"/>
        <p:guide pos="13704"/>
        <p:guide pos="14136"/>
        <p:guide pos="19656"/>
        <p:guide pos="20064"/>
        <p:guide orient="horz" pos="26808"/>
        <p:guide orient="horz" pos="26376"/>
        <p:guide orient="horz" pos="4152"/>
        <p:guide orient="horz" pos="3648"/>
        <p:guide orient="horz" pos="43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23053043"/>
            <a:ext cx="24688800" cy="10596877"/>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3D79A65-627F-45FE-BE6B-AF7EBE8EDB63}"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E8BD6-ADA5-42E0-88BA-FBBC42FD7330}" type="slidenum">
              <a:rPr lang="en-US" smtClean="0"/>
              <a:t>‹#›</a:t>
            </a:fld>
            <a:endParaRPr lang="en-US"/>
          </a:p>
        </p:txBody>
      </p:sp>
    </p:spTree>
    <p:extLst>
      <p:ext uri="{BB962C8B-B14F-4D97-AF65-F5344CB8AC3E}">
        <p14:creationId xmlns:p14="http://schemas.microsoft.com/office/powerpoint/2010/main" val="1723334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D79A65-627F-45FE-BE6B-AF7EBE8EDB63}"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E8BD6-ADA5-42E0-88BA-FBBC42FD7330}" type="slidenum">
              <a:rPr lang="en-US" smtClean="0"/>
              <a:t>‹#›</a:t>
            </a:fld>
            <a:endParaRPr lang="en-US"/>
          </a:p>
        </p:txBody>
      </p:sp>
    </p:spTree>
    <p:extLst>
      <p:ext uri="{BB962C8B-B14F-4D97-AF65-F5344CB8AC3E}">
        <p14:creationId xmlns:p14="http://schemas.microsoft.com/office/powerpoint/2010/main" val="1130384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0"/>
            <a:ext cx="7098030" cy="37195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2336800"/>
            <a:ext cx="20882610" cy="3719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D79A65-627F-45FE-BE6B-AF7EBE8EDB63}"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E8BD6-ADA5-42E0-88BA-FBBC42FD7330}" type="slidenum">
              <a:rPr lang="en-US" smtClean="0"/>
              <a:t>‹#›</a:t>
            </a:fld>
            <a:endParaRPr lang="en-US"/>
          </a:p>
        </p:txBody>
      </p:sp>
    </p:spTree>
    <p:extLst>
      <p:ext uri="{BB962C8B-B14F-4D97-AF65-F5344CB8AC3E}">
        <p14:creationId xmlns:p14="http://schemas.microsoft.com/office/powerpoint/2010/main" val="1655687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D79A65-627F-45FE-BE6B-AF7EBE8EDB63}"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E8BD6-ADA5-42E0-88BA-FBBC42FD7330}" type="slidenum">
              <a:rPr lang="en-US" smtClean="0"/>
              <a:t>‹#›</a:t>
            </a:fld>
            <a:endParaRPr lang="en-US"/>
          </a:p>
        </p:txBody>
      </p:sp>
    </p:spTree>
    <p:extLst>
      <p:ext uri="{BB962C8B-B14F-4D97-AF65-F5344CB8AC3E}">
        <p14:creationId xmlns:p14="http://schemas.microsoft.com/office/powerpoint/2010/main" val="2723965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3"/>
            <a:ext cx="28392120" cy="18257517"/>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9372573"/>
            <a:ext cx="28392120" cy="9601197"/>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D79A65-627F-45FE-BE6B-AF7EBE8EDB63}"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E8BD6-ADA5-42E0-88BA-FBBC42FD7330}" type="slidenum">
              <a:rPr lang="en-US" smtClean="0"/>
              <a:t>‹#›</a:t>
            </a:fld>
            <a:endParaRPr lang="en-US"/>
          </a:p>
        </p:txBody>
      </p:sp>
    </p:spTree>
    <p:extLst>
      <p:ext uri="{BB962C8B-B14F-4D97-AF65-F5344CB8AC3E}">
        <p14:creationId xmlns:p14="http://schemas.microsoft.com/office/powerpoint/2010/main" val="2450576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D79A65-627F-45FE-BE6B-AF7EBE8EDB63}"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1E8BD6-ADA5-42E0-88BA-FBBC42FD7330}" type="slidenum">
              <a:rPr lang="en-US" smtClean="0"/>
              <a:t>‹#›</a:t>
            </a:fld>
            <a:endParaRPr lang="en-US"/>
          </a:p>
        </p:txBody>
      </p:sp>
    </p:spTree>
    <p:extLst>
      <p:ext uri="{BB962C8B-B14F-4D97-AF65-F5344CB8AC3E}">
        <p14:creationId xmlns:p14="http://schemas.microsoft.com/office/powerpoint/2010/main" val="2874778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0"/>
            <a:ext cx="28392120" cy="84836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10759443"/>
            <a:ext cx="13926024"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6032480"/>
            <a:ext cx="13926024"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10759443"/>
            <a:ext cx="13994608"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6032480"/>
            <a:ext cx="13994608"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D79A65-627F-45FE-BE6B-AF7EBE8EDB63}" type="datetimeFigureOut">
              <a:rPr lang="en-US" smtClean="0"/>
              <a:t>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1E8BD6-ADA5-42E0-88BA-FBBC42FD7330}" type="slidenum">
              <a:rPr lang="en-US" smtClean="0"/>
              <a:t>‹#›</a:t>
            </a:fld>
            <a:endParaRPr lang="en-US"/>
          </a:p>
        </p:txBody>
      </p:sp>
    </p:spTree>
    <p:extLst>
      <p:ext uri="{BB962C8B-B14F-4D97-AF65-F5344CB8AC3E}">
        <p14:creationId xmlns:p14="http://schemas.microsoft.com/office/powerpoint/2010/main" val="1362887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3D79A65-627F-45FE-BE6B-AF7EBE8EDB63}" type="datetimeFigureOut">
              <a:rPr lang="en-US" smtClean="0"/>
              <a:t>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1E8BD6-ADA5-42E0-88BA-FBBC42FD7330}" type="slidenum">
              <a:rPr lang="en-US" smtClean="0"/>
              <a:t>‹#›</a:t>
            </a:fld>
            <a:endParaRPr lang="en-US"/>
          </a:p>
        </p:txBody>
      </p:sp>
    </p:spTree>
    <p:extLst>
      <p:ext uri="{BB962C8B-B14F-4D97-AF65-F5344CB8AC3E}">
        <p14:creationId xmlns:p14="http://schemas.microsoft.com/office/powerpoint/2010/main" val="2803709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D79A65-627F-45FE-BE6B-AF7EBE8EDB63}" type="datetimeFigureOut">
              <a:rPr lang="en-US" smtClean="0"/>
              <a:t>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1E8BD6-ADA5-42E0-88BA-FBBC42FD7330}" type="slidenum">
              <a:rPr lang="en-US" smtClean="0"/>
              <a:t>‹#›</a:t>
            </a:fld>
            <a:endParaRPr lang="en-US"/>
          </a:p>
        </p:txBody>
      </p:sp>
    </p:spTree>
    <p:extLst>
      <p:ext uri="{BB962C8B-B14F-4D97-AF65-F5344CB8AC3E}">
        <p14:creationId xmlns:p14="http://schemas.microsoft.com/office/powerpoint/2010/main" val="2867513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6319530"/>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D3D79A65-627F-45FE-BE6B-AF7EBE8EDB63}"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1E8BD6-ADA5-42E0-88BA-FBBC42FD7330}" type="slidenum">
              <a:rPr lang="en-US" smtClean="0"/>
              <a:t>‹#›</a:t>
            </a:fld>
            <a:endParaRPr lang="en-US"/>
          </a:p>
        </p:txBody>
      </p:sp>
    </p:spTree>
    <p:extLst>
      <p:ext uri="{BB962C8B-B14F-4D97-AF65-F5344CB8AC3E}">
        <p14:creationId xmlns:p14="http://schemas.microsoft.com/office/powerpoint/2010/main" val="1565948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6319530"/>
            <a:ext cx="16664940" cy="311912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D3D79A65-627F-45FE-BE6B-AF7EBE8EDB63}"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1E8BD6-ADA5-42E0-88BA-FBBC42FD7330}" type="slidenum">
              <a:rPr lang="en-US" smtClean="0"/>
              <a:t>‹#›</a:t>
            </a:fld>
            <a:endParaRPr lang="en-US"/>
          </a:p>
        </p:txBody>
      </p:sp>
    </p:spTree>
    <p:extLst>
      <p:ext uri="{BB962C8B-B14F-4D97-AF65-F5344CB8AC3E}">
        <p14:creationId xmlns:p14="http://schemas.microsoft.com/office/powerpoint/2010/main" val="1077008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0"/>
            <a:ext cx="28392120" cy="848360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11684000"/>
            <a:ext cx="28392120" cy="27848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40680650"/>
            <a:ext cx="7406640" cy="2336800"/>
          </a:xfrm>
          <a:prstGeom prst="rect">
            <a:avLst/>
          </a:prstGeom>
        </p:spPr>
        <p:txBody>
          <a:bodyPr vert="horz" lIns="91440" tIns="45720" rIns="91440" bIns="45720" rtlCol="0" anchor="ctr"/>
          <a:lstStyle>
            <a:lvl1pPr algn="l">
              <a:defRPr sz="4320">
                <a:solidFill>
                  <a:schemeClr val="tx1">
                    <a:tint val="75000"/>
                  </a:schemeClr>
                </a:solidFill>
              </a:defRPr>
            </a:lvl1pPr>
          </a:lstStyle>
          <a:p>
            <a:fld id="{D3D79A65-627F-45FE-BE6B-AF7EBE8EDB63}" type="datetimeFigureOut">
              <a:rPr lang="en-US" smtClean="0"/>
              <a:t>2/4/2026</a:t>
            </a:fld>
            <a:endParaRPr lang="en-US"/>
          </a:p>
        </p:txBody>
      </p:sp>
      <p:sp>
        <p:nvSpPr>
          <p:cNvPr id="5" name="Footer Placeholder 4"/>
          <p:cNvSpPr>
            <a:spLocks noGrp="1"/>
          </p:cNvSpPr>
          <p:nvPr>
            <p:ph type="ftr" sz="quarter" idx="3"/>
          </p:nvPr>
        </p:nvSpPr>
        <p:spPr>
          <a:xfrm>
            <a:off x="10904220" y="40680650"/>
            <a:ext cx="11109960" cy="23368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40680650"/>
            <a:ext cx="7406640" cy="2336800"/>
          </a:xfrm>
          <a:prstGeom prst="rect">
            <a:avLst/>
          </a:prstGeom>
        </p:spPr>
        <p:txBody>
          <a:bodyPr vert="horz" lIns="91440" tIns="45720" rIns="91440" bIns="45720" rtlCol="0" anchor="ctr"/>
          <a:lstStyle>
            <a:lvl1pPr algn="r">
              <a:defRPr sz="4320">
                <a:solidFill>
                  <a:schemeClr val="tx1">
                    <a:tint val="75000"/>
                  </a:schemeClr>
                </a:solidFill>
              </a:defRPr>
            </a:lvl1pPr>
          </a:lstStyle>
          <a:p>
            <a:fld id="{B71E8BD6-ADA5-42E0-88BA-FBBC42FD7330}" type="slidenum">
              <a:rPr lang="en-US" smtClean="0"/>
              <a:t>‹#›</a:t>
            </a:fld>
            <a:endParaRPr lang="en-US"/>
          </a:p>
        </p:txBody>
      </p:sp>
    </p:spTree>
    <p:extLst>
      <p:ext uri="{BB962C8B-B14F-4D97-AF65-F5344CB8AC3E}">
        <p14:creationId xmlns:p14="http://schemas.microsoft.com/office/powerpoint/2010/main" val="32197790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fonts.google.com/specimen/Open+San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6075E193-AAE7-CB0D-4FFA-861125639163}"/>
              </a:ext>
            </a:extLst>
          </p:cNvPr>
          <p:cNvSpPr txBox="1"/>
          <p:nvPr/>
        </p:nvSpPr>
        <p:spPr>
          <a:xfrm>
            <a:off x="2610110" y="4418111"/>
            <a:ext cx="17624183" cy="15973604"/>
          </a:xfrm>
          <a:prstGeom prst="rect">
            <a:avLst/>
          </a:prstGeom>
          <a:noFill/>
        </p:spPr>
        <p:txBody>
          <a:bodyPr wrap="square" rtlCol="0">
            <a:spAutoFit/>
          </a:bodyPr>
          <a:lstStyle/>
          <a:p>
            <a:pPr marL="514350" indent="-514350">
              <a:spcAft>
                <a:spcPts val="1800"/>
              </a:spcAft>
              <a:buAutoNum type="arabicPeriod"/>
            </a:pPr>
            <a:r>
              <a:rPr lang="en-US" sz="5400" dirty="0">
                <a:latin typeface="Arial" panose="020B0604020202020204" pitchFamily="34" charset="0"/>
                <a:cs typeface="Arial" panose="020B0604020202020204" pitchFamily="34" charset="0"/>
              </a:rPr>
              <a:t>This template uses Open Sans, a free font available from Google. If you don’t have Open Sans, you may find it here: </a:t>
            </a:r>
            <a:r>
              <a:rPr lang="en-US" sz="5400" dirty="0">
                <a:hlinkClick r:id="rId2"/>
              </a:rPr>
              <a:t>Open Sans - Google Fonts</a:t>
            </a:r>
            <a:endParaRPr lang="en-US" sz="5400" dirty="0"/>
          </a:p>
          <a:p>
            <a:pPr marL="514350" indent="-514350">
              <a:spcAft>
                <a:spcPts val="1800"/>
              </a:spcAft>
              <a:buAutoNum type="arabicPeriod"/>
            </a:pPr>
            <a:r>
              <a:rPr lang="en-US" sz="5400" dirty="0">
                <a:latin typeface="Arial" panose="020B0604020202020204" pitchFamily="34" charset="0"/>
                <a:cs typeface="Arial" panose="020B0604020202020204" pitchFamily="34" charset="0"/>
              </a:rPr>
              <a:t>This template uses guides that can help you keep elements aligned. To view guides, go to the View tab and make sure “Guides” is checked. </a:t>
            </a:r>
          </a:p>
          <a:p>
            <a:pPr marL="514350" indent="-514350">
              <a:spcAft>
                <a:spcPts val="1800"/>
              </a:spcAft>
              <a:buAutoNum type="arabicPeriod"/>
            </a:pPr>
            <a:r>
              <a:rPr lang="en-US" sz="5400" dirty="0">
                <a:latin typeface="Arial" panose="020B0604020202020204" pitchFamily="34" charset="0"/>
                <a:cs typeface="Arial" panose="020B0604020202020204" pitchFamily="34" charset="0"/>
              </a:rPr>
              <a:t>Each slide is 48” x 36”. There are three different templates available: three equal columns, three columns with a wider middle column, and four columns. Choose the layout that best fits your presentation.</a:t>
            </a:r>
          </a:p>
          <a:p>
            <a:pPr marL="514350" indent="-514350">
              <a:spcAft>
                <a:spcPts val="1800"/>
              </a:spcAft>
              <a:buAutoNum type="arabicPeriod"/>
            </a:pPr>
            <a:r>
              <a:rPr lang="en-US" sz="5400" dirty="0">
                <a:latin typeface="Arial" panose="020B0604020202020204" pitchFamily="34" charset="0"/>
                <a:cs typeface="Arial" panose="020B0604020202020204" pitchFamily="34" charset="0"/>
              </a:rPr>
              <a:t>The text boxes and sections can be altered, removed, or added depending on your presentation’s needs. Text size can also be adjusted as needed. However, be sure to keep space between the edge of the text box and the edge of the maroon border so that information doesn’t get cramped. </a:t>
            </a:r>
          </a:p>
          <a:p>
            <a:pPr marL="514350" indent="-514350">
              <a:spcAft>
                <a:spcPts val="1800"/>
              </a:spcAft>
              <a:buAutoNum type="arabicPeriod"/>
            </a:pPr>
            <a:r>
              <a:rPr lang="en-US" sz="5400" dirty="0">
                <a:latin typeface="Arial" panose="020B0604020202020204" pitchFamily="34" charset="0"/>
                <a:cs typeface="Arial" panose="020B0604020202020204" pitchFamily="34" charset="0"/>
              </a:rPr>
              <a:t>Do not extend elements past the outside guidelines, to allow for printing and to make sure nothing gets cut off. </a:t>
            </a:r>
          </a:p>
        </p:txBody>
      </p:sp>
      <p:sp>
        <p:nvSpPr>
          <p:cNvPr id="11" name="TextBox 10">
            <a:extLst>
              <a:ext uri="{FF2B5EF4-FFF2-40B4-BE49-F238E27FC236}">
                <a16:creationId xmlns:a16="http://schemas.microsoft.com/office/drawing/2014/main" id="{CF148CD9-735B-5AB3-985D-19CF7E12F534}"/>
              </a:ext>
            </a:extLst>
          </p:cNvPr>
          <p:cNvSpPr txBox="1"/>
          <p:nvPr/>
        </p:nvSpPr>
        <p:spPr>
          <a:xfrm>
            <a:off x="2610111" y="2237875"/>
            <a:ext cx="17624183" cy="1569660"/>
          </a:xfrm>
          <a:prstGeom prst="rect">
            <a:avLst/>
          </a:prstGeom>
          <a:noFill/>
        </p:spPr>
        <p:txBody>
          <a:bodyPr wrap="square" rtlCol="0">
            <a:spAutoFit/>
          </a:bodyPr>
          <a:lstStyle/>
          <a:p>
            <a:r>
              <a:rPr lang="en-US" sz="9600" b="1" dirty="0">
                <a:solidFill>
                  <a:srgbClr val="510000"/>
                </a:solidFill>
                <a:latin typeface="Open Sans" pitchFamily="2" charset="0"/>
                <a:ea typeface="Open Sans" pitchFamily="2" charset="0"/>
                <a:cs typeface="Open Sans" pitchFamily="2" charset="0"/>
              </a:rPr>
              <a:t>How To Use This Template</a:t>
            </a:r>
          </a:p>
        </p:txBody>
      </p:sp>
      <p:sp>
        <p:nvSpPr>
          <p:cNvPr id="12" name="TextBox 11">
            <a:extLst>
              <a:ext uri="{FF2B5EF4-FFF2-40B4-BE49-F238E27FC236}">
                <a16:creationId xmlns:a16="http://schemas.microsoft.com/office/drawing/2014/main" id="{1B327408-220B-BBA2-45C5-17F3695AC049}"/>
              </a:ext>
            </a:extLst>
          </p:cNvPr>
          <p:cNvSpPr txBox="1"/>
          <p:nvPr/>
        </p:nvSpPr>
        <p:spPr>
          <a:xfrm>
            <a:off x="2610109" y="24125836"/>
            <a:ext cx="17441375" cy="8263801"/>
          </a:xfrm>
          <a:prstGeom prst="rect">
            <a:avLst/>
          </a:prstGeom>
          <a:noFill/>
        </p:spPr>
        <p:txBody>
          <a:bodyPr wrap="square" rtlCol="0">
            <a:spAutoFit/>
          </a:bodyPr>
          <a:lstStyle/>
          <a:p>
            <a:pPr marL="514350" indent="-514350">
              <a:spcAft>
                <a:spcPts val="1800"/>
              </a:spcAft>
              <a:buAutoNum type="arabicPeriod"/>
            </a:pPr>
            <a:r>
              <a:rPr lang="en-US" sz="5400" b="1" dirty="0">
                <a:latin typeface="Arial" panose="020B0604020202020204" pitchFamily="34" charset="0"/>
                <a:cs typeface="Arial" panose="020B0604020202020204" pitchFamily="34" charset="0"/>
              </a:rPr>
              <a:t>Make sure there is no default/placeholder text left from the template.</a:t>
            </a:r>
          </a:p>
          <a:p>
            <a:pPr marL="514350" indent="-514350">
              <a:spcAft>
                <a:spcPts val="1800"/>
              </a:spcAft>
              <a:buAutoNum type="arabicPeriod"/>
            </a:pPr>
            <a:r>
              <a:rPr lang="en-US" sz="5400" dirty="0">
                <a:latin typeface="Arial" panose="020B0604020202020204" pitchFamily="34" charset="0"/>
                <a:cs typeface="Arial" panose="020B0604020202020204" pitchFamily="34" charset="0"/>
              </a:rPr>
              <a:t>Double-check your spelling and grammar and make sure all information is correct.</a:t>
            </a:r>
          </a:p>
          <a:p>
            <a:pPr marL="514350" indent="-514350">
              <a:spcAft>
                <a:spcPts val="1800"/>
              </a:spcAft>
              <a:buAutoNum type="arabicPeriod"/>
            </a:pPr>
            <a:r>
              <a:rPr lang="en-US" sz="5400" b="1" dirty="0">
                <a:latin typeface="Arial" panose="020B0604020202020204" pitchFamily="34" charset="0"/>
                <a:cs typeface="Arial" panose="020B0604020202020204" pitchFamily="34" charset="0"/>
              </a:rPr>
              <a:t>Delete all unused slides.</a:t>
            </a:r>
          </a:p>
          <a:p>
            <a:pPr marL="514350" indent="-514350">
              <a:spcAft>
                <a:spcPts val="1800"/>
              </a:spcAft>
              <a:buAutoNum type="arabicPeriod"/>
            </a:pPr>
            <a:r>
              <a:rPr lang="en-US" sz="5400" dirty="0">
                <a:latin typeface="Arial" panose="020B0604020202020204" pitchFamily="34" charset="0"/>
                <a:cs typeface="Arial" panose="020B0604020202020204" pitchFamily="34" charset="0"/>
              </a:rPr>
              <a:t>Go to File &gt; Save as Adobe PDF. PDF files are standard for printing and are accepted by most printers. Do not send PPT files to printers, as unexpected formatting errors may occur.</a:t>
            </a:r>
          </a:p>
        </p:txBody>
      </p:sp>
      <p:sp>
        <p:nvSpPr>
          <p:cNvPr id="13" name="TextBox 12">
            <a:extLst>
              <a:ext uri="{FF2B5EF4-FFF2-40B4-BE49-F238E27FC236}">
                <a16:creationId xmlns:a16="http://schemas.microsoft.com/office/drawing/2014/main" id="{668FCFE0-FA0C-F0AB-CA22-0CB0769F6534}"/>
              </a:ext>
            </a:extLst>
          </p:cNvPr>
          <p:cNvSpPr txBox="1"/>
          <p:nvPr/>
        </p:nvSpPr>
        <p:spPr>
          <a:xfrm>
            <a:off x="2610110" y="21945600"/>
            <a:ext cx="17624183" cy="1569660"/>
          </a:xfrm>
          <a:prstGeom prst="rect">
            <a:avLst/>
          </a:prstGeom>
          <a:noFill/>
        </p:spPr>
        <p:txBody>
          <a:bodyPr wrap="square" rtlCol="0">
            <a:spAutoFit/>
          </a:bodyPr>
          <a:lstStyle/>
          <a:p>
            <a:r>
              <a:rPr lang="en-US" sz="9600" b="1" dirty="0">
                <a:solidFill>
                  <a:srgbClr val="510000"/>
                </a:solidFill>
                <a:latin typeface="Open Sans" pitchFamily="2" charset="0"/>
                <a:ea typeface="Open Sans" pitchFamily="2" charset="0"/>
                <a:cs typeface="Open Sans" pitchFamily="2" charset="0"/>
              </a:rPr>
              <a:t>When You’re Ready to Print</a:t>
            </a:r>
          </a:p>
        </p:txBody>
      </p:sp>
    </p:spTree>
    <p:extLst>
      <p:ext uri="{BB962C8B-B14F-4D97-AF65-F5344CB8AC3E}">
        <p14:creationId xmlns:p14="http://schemas.microsoft.com/office/powerpoint/2010/main" val="3075139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BB14DF0-8279-6BD7-861A-3B5BB7DAFCD8}"/>
              </a:ext>
            </a:extLst>
          </p:cNvPr>
          <p:cNvSpPr txBox="1"/>
          <p:nvPr/>
        </p:nvSpPr>
        <p:spPr>
          <a:xfrm>
            <a:off x="1069267" y="1286271"/>
            <a:ext cx="28280033" cy="3046988"/>
          </a:xfrm>
          <a:prstGeom prst="rect">
            <a:avLst/>
          </a:prstGeom>
          <a:noFill/>
        </p:spPr>
        <p:txBody>
          <a:bodyPr wrap="square" rtlCol="0">
            <a:spAutoFit/>
          </a:bodyPr>
          <a:lstStyle/>
          <a:p>
            <a:r>
              <a:rPr lang="en-US" sz="9600" b="1" dirty="0">
                <a:solidFill>
                  <a:srgbClr val="510000"/>
                </a:solidFill>
                <a:latin typeface="Open Sans" pitchFamily="2" charset="0"/>
                <a:ea typeface="Open Sans" pitchFamily="2" charset="0"/>
                <a:cs typeface="Open Sans" pitchFamily="2" charset="0"/>
              </a:rPr>
              <a:t>Research Study Title Goes Here</a:t>
            </a:r>
          </a:p>
          <a:p>
            <a:r>
              <a:rPr lang="en-US" sz="9600" b="1" dirty="0">
                <a:solidFill>
                  <a:srgbClr val="510000"/>
                </a:solidFill>
                <a:latin typeface="Open Sans" pitchFamily="2" charset="0"/>
                <a:ea typeface="Open Sans" pitchFamily="2" charset="0"/>
                <a:cs typeface="Open Sans" pitchFamily="2" charset="0"/>
              </a:rPr>
              <a:t>Line Two as Needed</a:t>
            </a:r>
          </a:p>
        </p:txBody>
      </p:sp>
      <p:sp>
        <p:nvSpPr>
          <p:cNvPr id="5" name="TextBox 4">
            <a:extLst>
              <a:ext uri="{FF2B5EF4-FFF2-40B4-BE49-F238E27FC236}">
                <a16:creationId xmlns:a16="http://schemas.microsoft.com/office/drawing/2014/main" id="{50E9BC0A-ED21-C093-F513-A8B725EF3DAC}"/>
              </a:ext>
            </a:extLst>
          </p:cNvPr>
          <p:cNvSpPr txBox="1"/>
          <p:nvPr/>
        </p:nvSpPr>
        <p:spPr>
          <a:xfrm>
            <a:off x="1098762" y="4607338"/>
            <a:ext cx="23916609" cy="1323439"/>
          </a:xfrm>
          <a:prstGeom prst="rect">
            <a:avLst/>
          </a:prstGeom>
          <a:noFill/>
        </p:spPr>
        <p:txBody>
          <a:bodyPr wrap="square" rtlCol="0">
            <a:spAutoFit/>
          </a:bodyPr>
          <a:lstStyle/>
          <a:p>
            <a:r>
              <a:rPr lang="en-US" sz="4000" b="1" dirty="0">
                <a:latin typeface="Open Sans" pitchFamily="2" charset="0"/>
                <a:ea typeface="Open Sans" pitchFamily="2" charset="0"/>
                <a:cs typeface="Open Sans" pitchFamily="2" charset="0"/>
              </a:rPr>
              <a:t>Presenter name, associates and collaborators</a:t>
            </a:r>
          </a:p>
          <a:p>
            <a:r>
              <a:rPr lang="en-US" sz="4000" dirty="0">
                <a:latin typeface="Open Sans" pitchFamily="2" charset="0"/>
                <a:ea typeface="Open Sans" pitchFamily="2" charset="0"/>
                <a:cs typeface="Open Sans" pitchFamily="2" charset="0"/>
              </a:rPr>
              <a:t>Schreiner University, Department Name, Kerrville, TX 78028</a:t>
            </a:r>
          </a:p>
        </p:txBody>
      </p:sp>
      <p:pic>
        <p:nvPicPr>
          <p:cNvPr id="6" name="Graphic 5">
            <a:extLst>
              <a:ext uri="{FF2B5EF4-FFF2-40B4-BE49-F238E27FC236}">
                <a16:creationId xmlns:a16="http://schemas.microsoft.com/office/drawing/2014/main" id="{F5C1495D-62CB-6AF7-348F-86FE1E2BC76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948004" y="1308787"/>
            <a:ext cx="4871634" cy="4621990"/>
          </a:xfrm>
          <a:prstGeom prst="rect">
            <a:avLst/>
          </a:prstGeom>
        </p:spPr>
      </p:pic>
      <p:sp>
        <p:nvSpPr>
          <p:cNvPr id="7" name="Rectangle 6">
            <a:extLst>
              <a:ext uri="{FF2B5EF4-FFF2-40B4-BE49-F238E27FC236}">
                <a16:creationId xmlns:a16="http://schemas.microsoft.com/office/drawing/2014/main" id="{22DFC9D9-1C71-8667-3AD8-F846D9AD008F}"/>
              </a:ext>
            </a:extLst>
          </p:cNvPr>
          <p:cNvSpPr/>
          <p:nvPr/>
        </p:nvSpPr>
        <p:spPr>
          <a:xfrm>
            <a:off x="1098762" y="6689284"/>
            <a:ext cx="10001252" cy="923496"/>
          </a:xfrm>
          <a:prstGeom prst="rect">
            <a:avLst/>
          </a:prstGeom>
          <a:solidFill>
            <a:srgbClr val="510000"/>
          </a:solid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245096E-6671-7E77-B044-A25A2871C0D3}"/>
              </a:ext>
            </a:extLst>
          </p:cNvPr>
          <p:cNvSpPr txBox="1"/>
          <p:nvPr/>
        </p:nvSpPr>
        <p:spPr>
          <a:xfrm>
            <a:off x="1339689" y="6829617"/>
            <a:ext cx="9569825" cy="769441"/>
          </a:xfrm>
          <a:prstGeom prst="rect">
            <a:avLst/>
          </a:prstGeom>
          <a:noFill/>
          <a:ln w="76200">
            <a:noFill/>
          </a:ln>
        </p:spPr>
        <p:txBody>
          <a:bodyPr wrap="square" rtlCol="0">
            <a:spAutoFit/>
          </a:bodyPr>
          <a:lstStyle/>
          <a:p>
            <a:pPr algn="ctr"/>
            <a:r>
              <a:rPr lang="en-US" sz="4400" dirty="0">
                <a:solidFill>
                  <a:schemeClr val="bg1"/>
                </a:solidFill>
                <a:latin typeface="Open Sans SemiBold" pitchFamily="2" charset="0"/>
                <a:ea typeface="Open Sans SemiBold" pitchFamily="2" charset="0"/>
                <a:cs typeface="Open Sans SemiBold" pitchFamily="2" charset="0"/>
              </a:rPr>
              <a:t>Introduction</a:t>
            </a:r>
          </a:p>
        </p:txBody>
      </p:sp>
      <p:sp>
        <p:nvSpPr>
          <p:cNvPr id="9" name="Rectangle 8">
            <a:extLst>
              <a:ext uri="{FF2B5EF4-FFF2-40B4-BE49-F238E27FC236}">
                <a16:creationId xmlns:a16="http://schemas.microsoft.com/office/drawing/2014/main" id="{FCB48D5A-9DF6-8207-E3D2-FFA7CF0F61F7}"/>
              </a:ext>
            </a:extLst>
          </p:cNvPr>
          <p:cNvSpPr/>
          <p:nvPr/>
        </p:nvSpPr>
        <p:spPr>
          <a:xfrm>
            <a:off x="1098762" y="7612780"/>
            <a:ext cx="10001252" cy="8519850"/>
          </a:xfrm>
          <a:prstGeom prst="rect">
            <a:avLst/>
          </a:prstGeom>
          <a:no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3DC4F15-93DD-8141-81A9-995CC04D4BB1}"/>
              </a:ext>
            </a:extLst>
          </p:cNvPr>
          <p:cNvSpPr txBox="1"/>
          <p:nvPr/>
        </p:nvSpPr>
        <p:spPr>
          <a:xfrm>
            <a:off x="1682591" y="8160707"/>
            <a:ext cx="8839199" cy="7217360"/>
          </a:xfrm>
          <a:prstGeom prst="rect">
            <a:avLst/>
          </a:prstGeom>
          <a:noFill/>
        </p:spPr>
        <p:txBody>
          <a:bodyPr wrap="square" rtlCol="0">
            <a:spAutoFit/>
          </a:bodyPr>
          <a:lstStyle/>
          <a:p>
            <a:pPr>
              <a:spcAft>
                <a:spcPts val="1800"/>
              </a:spcAft>
            </a:pPr>
            <a:r>
              <a:rPr lang="en-US" sz="3200" dirty="0" err="1">
                <a:latin typeface="Arial" panose="020B0604020202020204" pitchFamily="34" charset="0"/>
                <a:cs typeface="Arial" panose="020B0604020202020204" pitchFamily="34" charset="0"/>
              </a:rPr>
              <a:t>Imintem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debitis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itius</a:t>
            </a:r>
            <a:r>
              <a:rPr lang="en-US" sz="3200" dirty="0">
                <a:latin typeface="Arial" panose="020B0604020202020204" pitchFamily="34" charset="0"/>
                <a:cs typeface="Arial" panose="020B0604020202020204" pitchFamily="34" charset="0"/>
              </a:rPr>
              <a:t>, nus id quat animus </a:t>
            </a:r>
            <a:r>
              <a:rPr lang="en-US" sz="3200" dirty="0" err="1">
                <a:latin typeface="Arial" panose="020B0604020202020204" pitchFamily="34" charset="0"/>
                <a:cs typeface="Arial" panose="020B0604020202020204" pitchFamily="34" charset="0"/>
              </a:rPr>
              <a:t>auda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platust</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imin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perovitasped</a:t>
            </a:r>
            <a:r>
              <a:rPr lang="en-US" sz="3200" dirty="0">
                <a:latin typeface="Arial" panose="020B0604020202020204" pitchFamily="34" charset="0"/>
                <a:cs typeface="Arial" panose="020B0604020202020204" pitchFamily="34" charset="0"/>
              </a:rPr>
              <a:t> es </a:t>
            </a:r>
            <a:r>
              <a:rPr lang="en-US" sz="3200" dirty="0" err="1">
                <a:latin typeface="Arial" panose="020B0604020202020204" pitchFamily="34" charset="0"/>
                <a:cs typeface="Arial" panose="020B0604020202020204" pitchFamily="34" charset="0"/>
              </a:rPr>
              <a:t>ipsus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maios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eume</a:t>
            </a:r>
            <a:r>
              <a:rPr lang="en-US" sz="3200" dirty="0">
                <a:latin typeface="Arial" panose="020B0604020202020204" pitchFamily="34" charset="0"/>
                <a:cs typeface="Arial" panose="020B0604020202020204" pitchFamily="34" charset="0"/>
              </a:rPr>
              <a:t> di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dolupit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sequam</a:t>
            </a:r>
            <a:r>
              <a:rPr lang="en-US" sz="3200" dirty="0">
                <a:latin typeface="Arial" panose="020B0604020202020204" pitchFamily="34" charset="0"/>
                <a:cs typeface="Arial" panose="020B0604020202020204" pitchFamily="34" charset="0"/>
              </a:rPr>
              <a:t>, serio </a:t>
            </a:r>
            <a:r>
              <a:rPr lang="en-US" sz="3200" dirty="0" err="1">
                <a:latin typeface="Arial" panose="020B0604020202020204" pitchFamily="34" charset="0"/>
                <a:cs typeface="Arial" panose="020B0604020202020204" pitchFamily="34" charset="0"/>
              </a:rPr>
              <a:t>bea</a:t>
            </a:r>
            <a:r>
              <a:rPr lang="en-US" sz="3200" dirty="0">
                <a:latin typeface="Arial" panose="020B0604020202020204" pitchFamily="34" charset="0"/>
                <a:cs typeface="Arial" panose="020B0604020202020204" pitchFamily="34" charset="0"/>
              </a:rPr>
              <a:t> natis </a:t>
            </a:r>
            <a:r>
              <a:rPr lang="en-US" sz="3200" dirty="0" err="1">
                <a:latin typeface="Arial" panose="020B0604020202020204" pitchFamily="34" charset="0"/>
                <a:cs typeface="Arial" panose="020B0604020202020204" pitchFamily="34" charset="0"/>
              </a:rPr>
              <a:t>dolupta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simperiae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molorum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eati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ulparis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magnieniam</a:t>
            </a:r>
            <a:r>
              <a:rPr lang="en-US" sz="3200" dirty="0">
                <a:latin typeface="Arial" panose="020B0604020202020204" pitchFamily="34" charset="0"/>
                <a:cs typeface="Arial" panose="020B0604020202020204" pitchFamily="34" charset="0"/>
              </a:rPr>
              <a:t>, to </a:t>
            </a:r>
            <a:r>
              <a:rPr lang="en-US" sz="3200" dirty="0" err="1">
                <a:latin typeface="Arial" panose="020B0604020202020204" pitchFamily="34" charset="0"/>
                <a:cs typeface="Arial" panose="020B0604020202020204" pitchFamily="34" charset="0"/>
              </a:rPr>
              <a:t>intotatur</a:t>
            </a:r>
            <a:r>
              <a:rPr lang="en-US" sz="3200" dirty="0">
                <a:latin typeface="Arial" panose="020B0604020202020204" pitchFamily="34" charset="0"/>
                <a:cs typeface="Arial" panose="020B0604020202020204" pitchFamily="34" charset="0"/>
              </a:rPr>
              <a:t>?</a:t>
            </a:r>
          </a:p>
          <a:p>
            <a:pPr>
              <a:spcAft>
                <a:spcPts val="1800"/>
              </a:spcAft>
            </a:pPr>
            <a:r>
              <a:rPr lang="en-US" sz="3200" dirty="0" err="1">
                <a:latin typeface="Arial" panose="020B0604020202020204" pitchFamily="34" charset="0"/>
                <a:cs typeface="Arial" panose="020B0604020202020204" pitchFamily="34" charset="0"/>
              </a:rPr>
              <a:t>Sunto</a:t>
            </a:r>
            <a:r>
              <a:rPr lang="en-US" sz="3200" dirty="0">
                <a:latin typeface="Arial" panose="020B0604020202020204" pitchFamily="34" charset="0"/>
                <a:cs typeface="Arial" panose="020B0604020202020204" pitchFamily="34" charset="0"/>
              </a:rPr>
              <a:t> into </a:t>
            </a:r>
            <a:r>
              <a:rPr lang="en-US" sz="3200" dirty="0" err="1">
                <a:latin typeface="Arial" panose="020B0604020202020204" pitchFamily="34" charset="0"/>
                <a:cs typeface="Arial" panose="020B0604020202020204" pitchFamily="34" charset="0"/>
              </a:rPr>
              <a:t>temperi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aturerum</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identio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nsectatem</a:t>
            </a:r>
            <a:r>
              <a:rPr lang="en-US" sz="3200" dirty="0">
                <a:latin typeface="Arial" panose="020B0604020202020204" pitchFamily="34" charset="0"/>
                <a:cs typeface="Arial" panose="020B0604020202020204" pitchFamily="34" charset="0"/>
              </a:rPr>
              <a:t> quo </a:t>
            </a:r>
            <a:r>
              <a:rPr lang="en-US" sz="3200" dirty="0" err="1">
                <a:latin typeface="Arial" panose="020B0604020202020204" pitchFamily="34" charset="0"/>
                <a:cs typeface="Arial" panose="020B0604020202020204" pitchFamily="34" charset="0"/>
              </a:rPr>
              <a:t>dolorum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fuga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Itiatur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vendus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quodis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reria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volupienis</a:t>
            </a:r>
            <a:r>
              <a:rPr lang="en-US" sz="3200" dirty="0">
                <a:latin typeface="Arial" panose="020B0604020202020204" pitchFamily="34" charset="0"/>
                <a:cs typeface="Arial" panose="020B0604020202020204" pitchFamily="34" charset="0"/>
              </a:rPr>
              <a:t> con </a:t>
            </a:r>
            <a:r>
              <a:rPr lang="en-US" sz="3200" dirty="0" err="1">
                <a:latin typeface="Arial" panose="020B0604020202020204" pitchFamily="34" charset="0"/>
                <a:cs typeface="Arial" panose="020B0604020202020204" pitchFamily="34" charset="0"/>
              </a:rPr>
              <a:t>posto</a:t>
            </a:r>
            <a:r>
              <a:rPr lang="en-US" sz="3200" dirty="0">
                <a:latin typeface="Arial" panose="020B0604020202020204" pitchFamily="34" charset="0"/>
                <a:cs typeface="Arial" panose="020B0604020202020204" pitchFamily="34" charset="0"/>
              </a:rPr>
              <a:t> dolor </a:t>
            </a:r>
            <a:r>
              <a:rPr lang="en-US" sz="3200" dirty="0" err="1">
                <a:latin typeface="Arial" panose="020B0604020202020204" pitchFamily="34" charset="0"/>
                <a:cs typeface="Arial" panose="020B0604020202020204" pitchFamily="34" charset="0"/>
              </a:rPr>
              <a:t>sam</a:t>
            </a:r>
            <a:r>
              <a:rPr lang="en-US" sz="3200" dirty="0">
                <a:latin typeface="Arial" panose="020B0604020202020204" pitchFamily="34" charset="0"/>
                <a:cs typeface="Arial" panose="020B0604020202020204" pitchFamily="34" charset="0"/>
              </a:rPr>
              <a:t> debit </a:t>
            </a:r>
            <a:r>
              <a:rPr lang="en-US" sz="3200" dirty="0" err="1">
                <a:latin typeface="Arial" panose="020B0604020202020204" pitchFamily="34" charset="0"/>
                <a:cs typeface="Arial" panose="020B0604020202020204" pitchFamily="34" charset="0"/>
              </a:rPr>
              <a:t>experumet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odit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id </a:t>
            </a:r>
            <a:r>
              <a:rPr lang="en-US" sz="3200" dirty="0" err="1">
                <a:latin typeface="Arial" panose="020B0604020202020204" pitchFamily="34" charset="0"/>
                <a:cs typeface="Arial" panose="020B0604020202020204" pitchFamily="34" charset="0"/>
              </a:rPr>
              <a:t>molorrum</a:t>
            </a:r>
            <a:r>
              <a:rPr lang="en-US" sz="3200" dirty="0">
                <a:latin typeface="Arial" panose="020B0604020202020204" pitchFamily="34" charset="0"/>
                <a:cs typeface="Arial" panose="020B0604020202020204" pitchFamily="34" charset="0"/>
              </a:rPr>
              <a:t> que </a:t>
            </a:r>
            <a:r>
              <a:rPr lang="en-US" sz="3200" dirty="0" err="1">
                <a:latin typeface="Arial" panose="020B0604020202020204" pitchFamily="34" charset="0"/>
                <a:cs typeface="Arial" panose="020B0604020202020204" pitchFamily="34" charset="0"/>
              </a:rPr>
              <a:t>quam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fuga</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volorioraes</a:t>
            </a:r>
            <a:r>
              <a:rPr lang="en-US" sz="3200" dirty="0">
                <a:latin typeface="Arial" panose="020B0604020202020204" pitchFamily="34" charset="0"/>
                <a:cs typeface="Arial" panose="020B0604020202020204" pitchFamily="34" charset="0"/>
              </a:rPr>
              <a:t> alit, que </a:t>
            </a:r>
            <a:r>
              <a:rPr lang="en-US" sz="3200" dirty="0" err="1">
                <a:latin typeface="Arial" panose="020B0604020202020204" pitchFamily="34" charset="0"/>
                <a:cs typeface="Arial" panose="020B0604020202020204" pitchFamily="34" charset="0"/>
              </a:rPr>
              <a:t>plitati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onemporro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entorio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rumendi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simenimus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mossimus</a:t>
            </a:r>
            <a:r>
              <a:rPr lang="en-US" sz="3200" dirty="0">
                <a:latin typeface="Arial" panose="020B0604020202020204" pitchFamily="34" charset="0"/>
                <a:cs typeface="Arial" panose="020B0604020202020204" pitchFamily="34" charset="0"/>
              </a:rPr>
              <a:t> re </a:t>
            </a:r>
            <a:r>
              <a:rPr lang="en-US" sz="3200" dirty="0" err="1">
                <a:latin typeface="Arial" panose="020B0604020202020204" pitchFamily="34" charset="0"/>
                <a:cs typeface="Arial" panose="020B0604020202020204" pitchFamily="34" charset="0"/>
              </a:rPr>
              <a:t>officit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officae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etur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volorem</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optae</a:t>
            </a:r>
            <a:r>
              <a:rPr lang="en-US" sz="3200" dirty="0">
                <a:latin typeface="Arial" panose="020B0604020202020204" pitchFamily="34" charset="0"/>
                <a:cs typeface="Arial" panose="020B0604020202020204" pitchFamily="34" charset="0"/>
              </a:rPr>
              <a:t>. Ut </a:t>
            </a:r>
            <a:r>
              <a:rPr lang="en-US" sz="3200" dirty="0" err="1">
                <a:latin typeface="Arial" panose="020B0604020202020204" pitchFamily="34" charset="0"/>
                <a:cs typeface="Arial" panose="020B0604020202020204" pitchFamily="34" charset="0"/>
              </a:rPr>
              <a:t>ipsam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esto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temquas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dolores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sitiandi</a:t>
            </a:r>
            <a:r>
              <a:rPr lang="en-US" sz="3200" dirty="0">
                <a:latin typeface="Arial" panose="020B0604020202020204" pitchFamily="34" charset="0"/>
                <a:cs typeface="Arial" panose="020B0604020202020204" pitchFamily="34" charset="0"/>
              </a:rPr>
              <a:t> arum </a:t>
            </a:r>
            <a:r>
              <a:rPr lang="en-US" sz="3200" dirty="0" err="1">
                <a:latin typeface="Arial" panose="020B0604020202020204" pitchFamily="34" charset="0"/>
                <a:cs typeface="Arial" panose="020B0604020202020204" pitchFamily="34" charset="0"/>
              </a:rPr>
              <a:t>ipicien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debisimus</a:t>
            </a:r>
            <a:endParaRPr lang="en-US" sz="3200"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7516E847-389A-46F5-B040-08A66A32A147}"/>
              </a:ext>
            </a:extLst>
          </p:cNvPr>
          <p:cNvSpPr/>
          <p:nvPr/>
        </p:nvSpPr>
        <p:spPr>
          <a:xfrm>
            <a:off x="21812781" y="6689284"/>
            <a:ext cx="10001252" cy="923496"/>
          </a:xfrm>
          <a:prstGeom prst="rect">
            <a:avLst/>
          </a:prstGeom>
          <a:solidFill>
            <a:srgbClr val="510000"/>
          </a:solid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BA64DA1B-A48A-A1DB-2F55-6D1B6E08BDB9}"/>
              </a:ext>
            </a:extLst>
          </p:cNvPr>
          <p:cNvSpPr txBox="1"/>
          <p:nvPr/>
        </p:nvSpPr>
        <p:spPr>
          <a:xfrm>
            <a:off x="22053708" y="6829617"/>
            <a:ext cx="9569825" cy="769441"/>
          </a:xfrm>
          <a:prstGeom prst="rect">
            <a:avLst/>
          </a:prstGeom>
          <a:noFill/>
          <a:ln w="76200">
            <a:noFill/>
          </a:ln>
        </p:spPr>
        <p:txBody>
          <a:bodyPr wrap="square" rtlCol="0">
            <a:spAutoFit/>
          </a:bodyPr>
          <a:lstStyle/>
          <a:p>
            <a:pPr algn="ctr"/>
            <a:r>
              <a:rPr lang="en-US" sz="4400" dirty="0">
                <a:solidFill>
                  <a:schemeClr val="bg1"/>
                </a:solidFill>
                <a:latin typeface="Open Sans SemiBold" pitchFamily="2" charset="0"/>
                <a:ea typeface="Open Sans SemiBold" pitchFamily="2" charset="0"/>
                <a:cs typeface="Open Sans SemiBold" pitchFamily="2" charset="0"/>
              </a:rPr>
              <a:t>Conclusion</a:t>
            </a:r>
          </a:p>
        </p:txBody>
      </p:sp>
      <p:sp>
        <p:nvSpPr>
          <p:cNvPr id="21" name="Rectangle 20">
            <a:extLst>
              <a:ext uri="{FF2B5EF4-FFF2-40B4-BE49-F238E27FC236}">
                <a16:creationId xmlns:a16="http://schemas.microsoft.com/office/drawing/2014/main" id="{B4760E20-9911-D851-7D67-A29DA4A355AB}"/>
              </a:ext>
            </a:extLst>
          </p:cNvPr>
          <p:cNvSpPr/>
          <p:nvPr/>
        </p:nvSpPr>
        <p:spPr>
          <a:xfrm>
            <a:off x="21812781" y="7612779"/>
            <a:ext cx="10001252" cy="20024063"/>
          </a:xfrm>
          <a:prstGeom prst="rect">
            <a:avLst/>
          </a:prstGeom>
          <a:no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EA2A7B88-A21C-9C9F-70F5-32FE8ECEAE9C}"/>
              </a:ext>
            </a:extLst>
          </p:cNvPr>
          <p:cNvSpPr txBox="1"/>
          <p:nvPr/>
        </p:nvSpPr>
        <p:spPr>
          <a:xfrm>
            <a:off x="22396610" y="8160707"/>
            <a:ext cx="8839199" cy="7217360"/>
          </a:xfrm>
          <a:prstGeom prst="rect">
            <a:avLst/>
          </a:prstGeom>
          <a:noFill/>
        </p:spPr>
        <p:txBody>
          <a:bodyPr wrap="square" rtlCol="0">
            <a:spAutoFit/>
          </a:bodyPr>
          <a:lstStyle/>
          <a:p>
            <a:pPr>
              <a:spcAft>
                <a:spcPts val="1800"/>
              </a:spcAft>
            </a:pPr>
            <a:r>
              <a:rPr lang="en-US" sz="3200" dirty="0" err="1">
                <a:latin typeface="Arial" panose="020B0604020202020204" pitchFamily="34" charset="0"/>
                <a:cs typeface="Arial" panose="020B0604020202020204" pitchFamily="34" charset="0"/>
              </a:rPr>
              <a:t>Imintem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debitis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itius</a:t>
            </a:r>
            <a:r>
              <a:rPr lang="en-US" sz="3200" dirty="0">
                <a:latin typeface="Arial" panose="020B0604020202020204" pitchFamily="34" charset="0"/>
                <a:cs typeface="Arial" panose="020B0604020202020204" pitchFamily="34" charset="0"/>
              </a:rPr>
              <a:t>, nus id quat animus </a:t>
            </a:r>
            <a:r>
              <a:rPr lang="en-US" sz="3200" dirty="0" err="1">
                <a:latin typeface="Arial" panose="020B0604020202020204" pitchFamily="34" charset="0"/>
                <a:cs typeface="Arial" panose="020B0604020202020204" pitchFamily="34" charset="0"/>
              </a:rPr>
              <a:t>auda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platust</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imin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perovitasped</a:t>
            </a:r>
            <a:r>
              <a:rPr lang="en-US" sz="3200" dirty="0">
                <a:latin typeface="Arial" panose="020B0604020202020204" pitchFamily="34" charset="0"/>
                <a:cs typeface="Arial" panose="020B0604020202020204" pitchFamily="34" charset="0"/>
              </a:rPr>
              <a:t> es </a:t>
            </a:r>
            <a:r>
              <a:rPr lang="en-US" sz="3200" dirty="0" err="1">
                <a:latin typeface="Arial" panose="020B0604020202020204" pitchFamily="34" charset="0"/>
                <a:cs typeface="Arial" panose="020B0604020202020204" pitchFamily="34" charset="0"/>
              </a:rPr>
              <a:t>ipsus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maios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eume</a:t>
            </a:r>
            <a:r>
              <a:rPr lang="en-US" sz="3200" dirty="0">
                <a:latin typeface="Arial" panose="020B0604020202020204" pitchFamily="34" charset="0"/>
                <a:cs typeface="Arial" panose="020B0604020202020204" pitchFamily="34" charset="0"/>
              </a:rPr>
              <a:t> di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dolupit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sequam</a:t>
            </a:r>
            <a:r>
              <a:rPr lang="en-US" sz="3200" dirty="0">
                <a:latin typeface="Arial" panose="020B0604020202020204" pitchFamily="34" charset="0"/>
                <a:cs typeface="Arial" panose="020B0604020202020204" pitchFamily="34" charset="0"/>
              </a:rPr>
              <a:t>, serio </a:t>
            </a:r>
            <a:r>
              <a:rPr lang="en-US" sz="3200" dirty="0" err="1">
                <a:latin typeface="Arial" panose="020B0604020202020204" pitchFamily="34" charset="0"/>
                <a:cs typeface="Arial" panose="020B0604020202020204" pitchFamily="34" charset="0"/>
              </a:rPr>
              <a:t>bea</a:t>
            </a:r>
            <a:r>
              <a:rPr lang="en-US" sz="3200" dirty="0">
                <a:latin typeface="Arial" panose="020B0604020202020204" pitchFamily="34" charset="0"/>
                <a:cs typeface="Arial" panose="020B0604020202020204" pitchFamily="34" charset="0"/>
              </a:rPr>
              <a:t> natis </a:t>
            </a:r>
            <a:r>
              <a:rPr lang="en-US" sz="3200" dirty="0" err="1">
                <a:latin typeface="Arial" panose="020B0604020202020204" pitchFamily="34" charset="0"/>
                <a:cs typeface="Arial" panose="020B0604020202020204" pitchFamily="34" charset="0"/>
              </a:rPr>
              <a:t>dolupta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simperiae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molorum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eati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ulparis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magnieniam</a:t>
            </a:r>
            <a:r>
              <a:rPr lang="en-US" sz="3200" dirty="0">
                <a:latin typeface="Arial" panose="020B0604020202020204" pitchFamily="34" charset="0"/>
                <a:cs typeface="Arial" panose="020B0604020202020204" pitchFamily="34" charset="0"/>
              </a:rPr>
              <a:t>, to </a:t>
            </a:r>
            <a:r>
              <a:rPr lang="en-US" sz="3200" dirty="0" err="1">
                <a:latin typeface="Arial" panose="020B0604020202020204" pitchFamily="34" charset="0"/>
                <a:cs typeface="Arial" panose="020B0604020202020204" pitchFamily="34" charset="0"/>
              </a:rPr>
              <a:t>intotatur</a:t>
            </a:r>
            <a:r>
              <a:rPr lang="en-US" sz="3200" dirty="0">
                <a:latin typeface="Arial" panose="020B0604020202020204" pitchFamily="34" charset="0"/>
                <a:cs typeface="Arial" panose="020B0604020202020204" pitchFamily="34" charset="0"/>
              </a:rPr>
              <a:t>?</a:t>
            </a:r>
          </a:p>
          <a:p>
            <a:pPr>
              <a:spcAft>
                <a:spcPts val="1800"/>
              </a:spcAft>
            </a:pPr>
            <a:r>
              <a:rPr lang="en-US" sz="3200" dirty="0" err="1">
                <a:latin typeface="Arial" panose="020B0604020202020204" pitchFamily="34" charset="0"/>
                <a:cs typeface="Arial" panose="020B0604020202020204" pitchFamily="34" charset="0"/>
              </a:rPr>
              <a:t>Sunto</a:t>
            </a:r>
            <a:r>
              <a:rPr lang="en-US" sz="3200" dirty="0">
                <a:latin typeface="Arial" panose="020B0604020202020204" pitchFamily="34" charset="0"/>
                <a:cs typeface="Arial" panose="020B0604020202020204" pitchFamily="34" charset="0"/>
              </a:rPr>
              <a:t> into </a:t>
            </a:r>
            <a:r>
              <a:rPr lang="en-US" sz="3200" dirty="0" err="1">
                <a:latin typeface="Arial" panose="020B0604020202020204" pitchFamily="34" charset="0"/>
                <a:cs typeface="Arial" panose="020B0604020202020204" pitchFamily="34" charset="0"/>
              </a:rPr>
              <a:t>temperi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aturerum</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identio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nsectatem</a:t>
            </a:r>
            <a:r>
              <a:rPr lang="en-US" sz="3200" dirty="0">
                <a:latin typeface="Arial" panose="020B0604020202020204" pitchFamily="34" charset="0"/>
                <a:cs typeface="Arial" panose="020B0604020202020204" pitchFamily="34" charset="0"/>
              </a:rPr>
              <a:t> quo </a:t>
            </a:r>
            <a:r>
              <a:rPr lang="en-US" sz="3200" dirty="0" err="1">
                <a:latin typeface="Arial" panose="020B0604020202020204" pitchFamily="34" charset="0"/>
                <a:cs typeface="Arial" panose="020B0604020202020204" pitchFamily="34" charset="0"/>
              </a:rPr>
              <a:t>dolorum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fuga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Itiatur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vendus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quodis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reria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volupienis</a:t>
            </a:r>
            <a:r>
              <a:rPr lang="en-US" sz="3200" dirty="0">
                <a:latin typeface="Arial" panose="020B0604020202020204" pitchFamily="34" charset="0"/>
                <a:cs typeface="Arial" panose="020B0604020202020204" pitchFamily="34" charset="0"/>
              </a:rPr>
              <a:t> con </a:t>
            </a:r>
            <a:r>
              <a:rPr lang="en-US" sz="3200" dirty="0" err="1">
                <a:latin typeface="Arial" panose="020B0604020202020204" pitchFamily="34" charset="0"/>
                <a:cs typeface="Arial" panose="020B0604020202020204" pitchFamily="34" charset="0"/>
              </a:rPr>
              <a:t>posto</a:t>
            </a:r>
            <a:r>
              <a:rPr lang="en-US" sz="3200" dirty="0">
                <a:latin typeface="Arial" panose="020B0604020202020204" pitchFamily="34" charset="0"/>
                <a:cs typeface="Arial" panose="020B0604020202020204" pitchFamily="34" charset="0"/>
              </a:rPr>
              <a:t> dolor </a:t>
            </a:r>
            <a:r>
              <a:rPr lang="en-US" sz="3200" dirty="0" err="1">
                <a:latin typeface="Arial" panose="020B0604020202020204" pitchFamily="34" charset="0"/>
                <a:cs typeface="Arial" panose="020B0604020202020204" pitchFamily="34" charset="0"/>
              </a:rPr>
              <a:t>sam</a:t>
            </a:r>
            <a:r>
              <a:rPr lang="en-US" sz="3200" dirty="0">
                <a:latin typeface="Arial" panose="020B0604020202020204" pitchFamily="34" charset="0"/>
                <a:cs typeface="Arial" panose="020B0604020202020204" pitchFamily="34" charset="0"/>
              </a:rPr>
              <a:t> debit </a:t>
            </a:r>
            <a:r>
              <a:rPr lang="en-US" sz="3200" dirty="0" err="1">
                <a:latin typeface="Arial" panose="020B0604020202020204" pitchFamily="34" charset="0"/>
                <a:cs typeface="Arial" panose="020B0604020202020204" pitchFamily="34" charset="0"/>
              </a:rPr>
              <a:t>experumet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odit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id </a:t>
            </a:r>
            <a:r>
              <a:rPr lang="en-US" sz="3200" dirty="0" err="1">
                <a:latin typeface="Arial" panose="020B0604020202020204" pitchFamily="34" charset="0"/>
                <a:cs typeface="Arial" panose="020B0604020202020204" pitchFamily="34" charset="0"/>
              </a:rPr>
              <a:t>molorrum</a:t>
            </a:r>
            <a:r>
              <a:rPr lang="en-US" sz="3200" dirty="0">
                <a:latin typeface="Arial" panose="020B0604020202020204" pitchFamily="34" charset="0"/>
                <a:cs typeface="Arial" panose="020B0604020202020204" pitchFamily="34" charset="0"/>
              </a:rPr>
              <a:t> que </a:t>
            </a:r>
            <a:r>
              <a:rPr lang="en-US" sz="3200" dirty="0" err="1">
                <a:latin typeface="Arial" panose="020B0604020202020204" pitchFamily="34" charset="0"/>
                <a:cs typeface="Arial" panose="020B0604020202020204" pitchFamily="34" charset="0"/>
              </a:rPr>
              <a:t>quam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fuga</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volorioraes</a:t>
            </a:r>
            <a:r>
              <a:rPr lang="en-US" sz="3200" dirty="0">
                <a:latin typeface="Arial" panose="020B0604020202020204" pitchFamily="34" charset="0"/>
                <a:cs typeface="Arial" panose="020B0604020202020204" pitchFamily="34" charset="0"/>
              </a:rPr>
              <a:t> alit, que </a:t>
            </a:r>
            <a:r>
              <a:rPr lang="en-US" sz="3200" dirty="0" err="1">
                <a:latin typeface="Arial" panose="020B0604020202020204" pitchFamily="34" charset="0"/>
                <a:cs typeface="Arial" panose="020B0604020202020204" pitchFamily="34" charset="0"/>
              </a:rPr>
              <a:t>plitati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onemporro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entorio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rumendi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simenimus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mossimus</a:t>
            </a:r>
            <a:r>
              <a:rPr lang="en-US" sz="3200" dirty="0">
                <a:latin typeface="Arial" panose="020B0604020202020204" pitchFamily="34" charset="0"/>
                <a:cs typeface="Arial" panose="020B0604020202020204" pitchFamily="34" charset="0"/>
              </a:rPr>
              <a:t> re </a:t>
            </a:r>
            <a:r>
              <a:rPr lang="en-US" sz="3200" dirty="0" err="1">
                <a:latin typeface="Arial" panose="020B0604020202020204" pitchFamily="34" charset="0"/>
                <a:cs typeface="Arial" panose="020B0604020202020204" pitchFamily="34" charset="0"/>
              </a:rPr>
              <a:t>officit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officae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etur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volorem</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optae</a:t>
            </a:r>
            <a:r>
              <a:rPr lang="en-US" sz="3200" dirty="0">
                <a:latin typeface="Arial" panose="020B0604020202020204" pitchFamily="34" charset="0"/>
                <a:cs typeface="Arial" panose="020B0604020202020204" pitchFamily="34" charset="0"/>
              </a:rPr>
              <a:t>. Ut </a:t>
            </a:r>
            <a:r>
              <a:rPr lang="en-US" sz="3200" dirty="0" err="1">
                <a:latin typeface="Arial" panose="020B0604020202020204" pitchFamily="34" charset="0"/>
                <a:cs typeface="Arial" panose="020B0604020202020204" pitchFamily="34" charset="0"/>
              </a:rPr>
              <a:t>ipsam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esto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temquas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dolores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sitiandi</a:t>
            </a:r>
            <a:r>
              <a:rPr lang="en-US" sz="3200" dirty="0">
                <a:latin typeface="Arial" panose="020B0604020202020204" pitchFamily="34" charset="0"/>
                <a:cs typeface="Arial" panose="020B0604020202020204" pitchFamily="34" charset="0"/>
              </a:rPr>
              <a:t> arum </a:t>
            </a:r>
            <a:r>
              <a:rPr lang="en-US" sz="3200" dirty="0" err="1">
                <a:latin typeface="Arial" panose="020B0604020202020204" pitchFamily="34" charset="0"/>
                <a:cs typeface="Arial" panose="020B0604020202020204" pitchFamily="34" charset="0"/>
              </a:rPr>
              <a:t>ipicien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debisimus</a:t>
            </a:r>
            <a:endParaRPr lang="en-US" sz="3200" dirty="0">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B65EF349-C76D-F2B4-FBE3-1351FB3BFCDE}"/>
              </a:ext>
            </a:extLst>
          </p:cNvPr>
          <p:cNvSpPr/>
          <p:nvPr/>
        </p:nvSpPr>
        <p:spPr>
          <a:xfrm>
            <a:off x="11455771" y="6689284"/>
            <a:ext cx="10001252" cy="923496"/>
          </a:xfrm>
          <a:prstGeom prst="rect">
            <a:avLst/>
          </a:prstGeom>
          <a:solidFill>
            <a:srgbClr val="510000"/>
          </a:solid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06FDB9AE-88AB-1DC4-0EC4-CF3608B9A3A3}"/>
              </a:ext>
            </a:extLst>
          </p:cNvPr>
          <p:cNvSpPr txBox="1"/>
          <p:nvPr/>
        </p:nvSpPr>
        <p:spPr>
          <a:xfrm>
            <a:off x="11696698" y="6829617"/>
            <a:ext cx="9569825" cy="769441"/>
          </a:xfrm>
          <a:prstGeom prst="rect">
            <a:avLst/>
          </a:prstGeom>
          <a:noFill/>
          <a:ln w="76200">
            <a:noFill/>
          </a:ln>
        </p:spPr>
        <p:txBody>
          <a:bodyPr wrap="square" rtlCol="0">
            <a:spAutoFit/>
          </a:bodyPr>
          <a:lstStyle/>
          <a:p>
            <a:pPr algn="ctr"/>
            <a:r>
              <a:rPr lang="en-US" sz="4400" dirty="0">
                <a:solidFill>
                  <a:schemeClr val="bg1"/>
                </a:solidFill>
                <a:latin typeface="Open Sans SemiBold" pitchFamily="2" charset="0"/>
                <a:ea typeface="Open Sans SemiBold" pitchFamily="2" charset="0"/>
                <a:cs typeface="Open Sans SemiBold" pitchFamily="2" charset="0"/>
              </a:rPr>
              <a:t>Figures and Results</a:t>
            </a:r>
          </a:p>
        </p:txBody>
      </p:sp>
      <p:sp>
        <p:nvSpPr>
          <p:cNvPr id="25" name="Rectangle 24">
            <a:extLst>
              <a:ext uri="{FF2B5EF4-FFF2-40B4-BE49-F238E27FC236}">
                <a16:creationId xmlns:a16="http://schemas.microsoft.com/office/drawing/2014/main" id="{E5D2A318-C7E1-FCEF-40A0-A8777E77F566}"/>
              </a:ext>
            </a:extLst>
          </p:cNvPr>
          <p:cNvSpPr/>
          <p:nvPr/>
        </p:nvSpPr>
        <p:spPr>
          <a:xfrm>
            <a:off x="11455771" y="7612780"/>
            <a:ext cx="10001252" cy="21922340"/>
          </a:xfrm>
          <a:prstGeom prst="rect">
            <a:avLst/>
          </a:prstGeom>
          <a:no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53CBBC3B-F3F8-D859-03C1-52135F667CC3}"/>
              </a:ext>
            </a:extLst>
          </p:cNvPr>
          <p:cNvSpPr txBox="1"/>
          <p:nvPr/>
        </p:nvSpPr>
        <p:spPr>
          <a:xfrm>
            <a:off x="12039600" y="16645853"/>
            <a:ext cx="8839199" cy="1077218"/>
          </a:xfrm>
          <a:prstGeom prst="rect">
            <a:avLst/>
          </a:prstGeom>
          <a:noFill/>
        </p:spPr>
        <p:txBody>
          <a:bodyPr wrap="square" rtlCol="0">
            <a:spAutoFit/>
          </a:bodyPr>
          <a:lstStyle/>
          <a:p>
            <a:pPr>
              <a:spcAft>
                <a:spcPts val="1800"/>
              </a:spcAft>
            </a:pPr>
            <a:r>
              <a:rPr lang="en-US" sz="3200" dirty="0" err="1">
                <a:latin typeface="Arial" panose="020B0604020202020204" pitchFamily="34" charset="0"/>
                <a:cs typeface="Arial" panose="020B0604020202020204" pitchFamily="34" charset="0"/>
              </a:rPr>
              <a:t>Imintem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debitis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itius</a:t>
            </a:r>
            <a:r>
              <a:rPr lang="en-US" sz="3200" dirty="0">
                <a:latin typeface="Arial" panose="020B0604020202020204" pitchFamily="34" charset="0"/>
                <a:cs typeface="Arial" panose="020B0604020202020204" pitchFamily="34" charset="0"/>
              </a:rPr>
              <a:t>, nus id quat animus </a:t>
            </a:r>
            <a:r>
              <a:rPr lang="en-US" sz="3200" dirty="0" err="1">
                <a:latin typeface="Arial" panose="020B0604020202020204" pitchFamily="34" charset="0"/>
                <a:cs typeface="Arial" panose="020B0604020202020204" pitchFamily="34" charset="0"/>
              </a:rPr>
              <a:t>auda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platust</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imin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perovitasped</a:t>
            </a:r>
            <a:r>
              <a:rPr lang="en-US" sz="3200" dirty="0">
                <a:latin typeface="Arial" panose="020B0604020202020204" pitchFamily="34" charset="0"/>
                <a:cs typeface="Arial" panose="020B0604020202020204" pitchFamily="34" charset="0"/>
              </a:rPr>
              <a:t> es</a:t>
            </a:r>
          </a:p>
        </p:txBody>
      </p:sp>
      <p:sp>
        <p:nvSpPr>
          <p:cNvPr id="27" name="Rectangle 26">
            <a:extLst>
              <a:ext uri="{FF2B5EF4-FFF2-40B4-BE49-F238E27FC236}">
                <a16:creationId xmlns:a16="http://schemas.microsoft.com/office/drawing/2014/main" id="{90315F1A-34B2-8164-F4E6-FDE88D300150}"/>
              </a:ext>
            </a:extLst>
          </p:cNvPr>
          <p:cNvSpPr/>
          <p:nvPr/>
        </p:nvSpPr>
        <p:spPr>
          <a:xfrm>
            <a:off x="1069267" y="16613833"/>
            <a:ext cx="10001252" cy="923496"/>
          </a:xfrm>
          <a:prstGeom prst="rect">
            <a:avLst/>
          </a:prstGeom>
          <a:solidFill>
            <a:srgbClr val="510000"/>
          </a:solid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B4BF3B19-0C87-8D92-7E0F-19C1C54E524A}"/>
              </a:ext>
            </a:extLst>
          </p:cNvPr>
          <p:cNvSpPr txBox="1"/>
          <p:nvPr/>
        </p:nvSpPr>
        <p:spPr>
          <a:xfrm>
            <a:off x="1310194" y="16766866"/>
            <a:ext cx="9569825" cy="769441"/>
          </a:xfrm>
          <a:prstGeom prst="rect">
            <a:avLst/>
          </a:prstGeom>
          <a:noFill/>
          <a:ln w="76200">
            <a:noFill/>
          </a:ln>
        </p:spPr>
        <p:txBody>
          <a:bodyPr wrap="square" rtlCol="0">
            <a:spAutoFit/>
          </a:bodyPr>
          <a:lstStyle/>
          <a:p>
            <a:pPr algn="ctr"/>
            <a:r>
              <a:rPr lang="en-US" sz="4400" dirty="0">
                <a:solidFill>
                  <a:schemeClr val="bg1"/>
                </a:solidFill>
                <a:latin typeface="Open Sans SemiBold" pitchFamily="2" charset="0"/>
                <a:ea typeface="Open Sans SemiBold" pitchFamily="2" charset="0"/>
                <a:cs typeface="Open Sans SemiBold" pitchFamily="2" charset="0"/>
              </a:rPr>
              <a:t>Research Goal</a:t>
            </a:r>
          </a:p>
        </p:txBody>
      </p:sp>
      <p:sp>
        <p:nvSpPr>
          <p:cNvPr id="29" name="Rectangle 28">
            <a:extLst>
              <a:ext uri="{FF2B5EF4-FFF2-40B4-BE49-F238E27FC236}">
                <a16:creationId xmlns:a16="http://schemas.microsoft.com/office/drawing/2014/main" id="{587FF1E6-C93C-0B73-C195-A96DC55314FC}"/>
              </a:ext>
            </a:extLst>
          </p:cNvPr>
          <p:cNvSpPr/>
          <p:nvPr/>
        </p:nvSpPr>
        <p:spPr>
          <a:xfrm>
            <a:off x="1069267" y="17537328"/>
            <a:ext cx="10001252" cy="4008221"/>
          </a:xfrm>
          <a:prstGeom prst="rect">
            <a:avLst/>
          </a:prstGeom>
          <a:no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54651201-7BC2-97DE-B456-625AC7FDDE44}"/>
              </a:ext>
            </a:extLst>
          </p:cNvPr>
          <p:cNvSpPr txBox="1"/>
          <p:nvPr/>
        </p:nvSpPr>
        <p:spPr>
          <a:xfrm>
            <a:off x="1653096" y="18085256"/>
            <a:ext cx="8839199" cy="2554545"/>
          </a:xfrm>
          <a:prstGeom prst="rect">
            <a:avLst/>
          </a:prstGeom>
          <a:noFill/>
        </p:spPr>
        <p:txBody>
          <a:bodyPr wrap="square" rtlCol="0">
            <a:spAutoFit/>
          </a:bodyPr>
          <a:lstStyle/>
          <a:p>
            <a:pPr>
              <a:spcAft>
                <a:spcPts val="1800"/>
              </a:spcAft>
            </a:pPr>
            <a:r>
              <a:rPr lang="en-US" sz="3200" dirty="0" err="1">
                <a:latin typeface="Arial" panose="020B0604020202020204" pitchFamily="34" charset="0"/>
                <a:cs typeface="Arial" panose="020B0604020202020204" pitchFamily="34" charset="0"/>
              </a:rPr>
              <a:t>Imintem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debitis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itius</a:t>
            </a:r>
            <a:r>
              <a:rPr lang="en-US" sz="3200" dirty="0">
                <a:latin typeface="Arial" panose="020B0604020202020204" pitchFamily="34" charset="0"/>
                <a:cs typeface="Arial" panose="020B0604020202020204" pitchFamily="34" charset="0"/>
              </a:rPr>
              <a:t>, nus id quat animus </a:t>
            </a:r>
            <a:r>
              <a:rPr lang="en-US" sz="3200" dirty="0" err="1">
                <a:latin typeface="Arial" panose="020B0604020202020204" pitchFamily="34" charset="0"/>
                <a:cs typeface="Arial" panose="020B0604020202020204" pitchFamily="34" charset="0"/>
              </a:rPr>
              <a:t>auda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platust</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imin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perovitasped</a:t>
            </a:r>
            <a:r>
              <a:rPr lang="en-US" sz="3200" dirty="0">
                <a:latin typeface="Arial" panose="020B0604020202020204" pitchFamily="34" charset="0"/>
                <a:cs typeface="Arial" panose="020B0604020202020204" pitchFamily="34" charset="0"/>
              </a:rPr>
              <a:t> es </a:t>
            </a:r>
            <a:r>
              <a:rPr lang="en-US" sz="3200" dirty="0" err="1">
                <a:latin typeface="Arial" panose="020B0604020202020204" pitchFamily="34" charset="0"/>
                <a:cs typeface="Arial" panose="020B0604020202020204" pitchFamily="34" charset="0"/>
              </a:rPr>
              <a:t>ipsus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maios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eume</a:t>
            </a:r>
            <a:r>
              <a:rPr lang="en-US" sz="3200" dirty="0">
                <a:latin typeface="Arial" panose="020B0604020202020204" pitchFamily="34" charset="0"/>
                <a:cs typeface="Arial" panose="020B0604020202020204" pitchFamily="34" charset="0"/>
              </a:rPr>
              <a:t> di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dolupit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sequam</a:t>
            </a:r>
            <a:r>
              <a:rPr lang="en-US" sz="3200" dirty="0">
                <a:latin typeface="Arial" panose="020B0604020202020204" pitchFamily="34" charset="0"/>
                <a:cs typeface="Arial" panose="020B0604020202020204" pitchFamily="34" charset="0"/>
              </a:rPr>
              <a:t>, serio </a:t>
            </a:r>
            <a:r>
              <a:rPr lang="en-US" sz="3200" dirty="0" err="1">
                <a:latin typeface="Arial" panose="020B0604020202020204" pitchFamily="34" charset="0"/>
                <a:cs typeface="Arial" panose="020B0604020202020204" pitchFamily="34" charset="0"/>
              </a:rPr>
              <a:t>bea</a:t>
            </a:r>
            <a:r>
              <a:rPr lang="en-US" sz="3200" dirty="0">
                <a:latin typeface="Arial" panose="020B0604020202020204" pitchFamily="34" charset="0"/>
                <a:cs typeface="Arial" panose="020B0604020202020204" pitchFamily="34" charset="0"/>
              </a:rPr>
              <a:t> natis </a:t>
            </a:r>
            <a:r>
              <a:rPr lang="en-US" sz="3200" dirty="0" err="1">
                <a:latin typeface="Arial" panose="020B0604020202020204" pitchFamily="34" charset="0"/>
                <a:cs typeface="Arial" panose="020B0604020202020204" pitchFamily="34" charset="0"/>
              </a:rPr>
              <a:t>dolupta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simperiae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molorum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eati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ulparis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magnieniam</a:t>
            </a:r>
            <a:r>
              <a:rPr lang="en-US" sz="3200" dirty="0">
                <a:latin typeface="Arial" panose="020B0604020202020204" pitchFamily="34" charset="0"/>
                <a:cs typeface="Arial" panose="020B0604020202020204" pitchFamily="34" charset="0"/>
              </a:rPr>
              <a:t>, to </a:t>
            </a:r>
            <a:r>
              <a:rPr lang="en-US" sz="3200" dirty="0" err="1">
                <a:latin typeface="Arial" panose="020B0604020202020204" pitchFamily="34" charset="0"/>
                <a:cs typeface="Arial" panose="020B0604020202020204" pitchFamily="34" charset="0"/>
              </a:rPr>
              <a:t>intotatur</a:t>
            </a:r>
            <a:r>
              <a:rPr lang="en-US" sz="3200" dirty="0">
                <a:latin typeface="Arial" panose="020B0604020202020204" pitchFamily="34" charset="0"/>
                <a:cs typeface="Arial" panose="020B0604020202020204" pitchFamily="34" charset="0"/>
              </a:rPr>
              <a:t>?</a:t>
            </a:r>
          </a:p>
        </p:txBody>
      </p:sp>
      <p:sp>
        <p:nvSpPr>
          <p:cNvPr id="35" name="Rectangle 34">
            <a:extLst>
              <a:ext uri="{FF2B5EF4-FFF2-40B4-BE49-F238E27FC236}">
                <a16:creationId xmlns:a16="http://schemas.microsoft.com/office/drawing/2014/main" id="{D3C6CA3D-2E24-7076-4144-986D61AA167D}"/>
              </a:ext>
            </a:extLst>
          </p:cNvPr>
          <p:cNvSpPr/>
          <p:nvPr/>
        </p:nvSpPr>
        <p:spPr>
          <a:xfrm>
            <a:off x="1069267" y="22042154"/>
            <a:ext cx="10001252" cy="923496"/>
          </a:xfrm>
          <a:prstGeom prst="rect">
            <a:avLst/>
          </a:prstGeom>
          <a:solidFill>
            <a:srgbClr val="510000"/>
          </a:solid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FFF2EF54-2A9D-E2C9-CA92-7857131C20CF}"/>
              </a:ext>
            </a:extLst>
          </p:cNvPr>
          <p:cNvSpPr txBox="1"/>
          <p:nvPr/>
        </p:nvSpPr>
        <p:spPr>
          <a:xfrm>
            <a:off x="1310194" y="22195187"/>
            <a:ext cx="9569825" cy="769441"/>
          </a:xfrm>
          <a:prstGeom prst="rect">
            <a:avLst/>
          </a:prstGeom>
          <a:noFill/>
          <a:ln w="76200">
            <a:noFill/>
          </a:ln>
        </p:spPr>
        <p:txBody>
          <a:bodyPr wrap="square" rtlCol="0">
            <a:spAutoFit/>
          </a:bodyPr>
          <a:lstStyle/>
          <a:p>
            <a:pPr algn="ctr"/>
            <a:r>
              <a:rPr lang="en-US" sz="4400" dirty="0">
                <a:solidFill>
                  <a:schemeClr val="bg1"/>
                </a:solidFill>
                <a:latin typeface="Open Sans SemiBold" pitchFamily="2" charset="0"/>
                <a:ea typeface="Open Sans SemiBold" pitchFamily="2" charset="0"/>
                <a:cs typeface="Open Sans SemiBold" pitchFamily="2" charset="0"/>
              </a:rPr>
              <a:t>Methods</a:t>
            </a:r>
          </a:p>
        </p:txBody>
      </p:sp>
      <p:sp>
        <p:nvSpPr>
          <p:cNvPr id="37" name="Rectangle 36">
            <a:extLst>
              <a:ext uri="{FF2B5EF4-FFF2-40B4-BE49-F238E27FC236}">
                <a16:creationId xmlns:a16="http://schemas.microsoft.com/office/drawing/2014/main" id="{200E6DB3-D718-9C59-4498-454EDAFA1AA0}"/>
              </a:ext>
            </a:extLst>
          </p:cNvPr>
          <p:cNvSpPr/>
          <p:nvPr/>
        </p:nvSpPr>
        <p:spPr>
          <a:xfrm>
            <a:off x="1069267" y="22965649"/>
            <a:ext cx="10001252" cy="19639280"/>
          </a:xfrm>
          <a:prstGeom prst="rect">
            <a:avLst/>
          </a:prstGeom>
          <a:no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41500564-2454-D896-9359-E6CE91B79F6C}"/>
              </a:ext>
            </a:extLst>
          </p:cNvPr>
          <p:cNvSpPr txBox="1"/>
          <p:nvPr/>
        </p:nvSpPr>
        <p:spPr>
          <a:xfrm>
            <a:off x="1653096" y="23513577"/>
            <a:ext cx="8839199" cy="2554545"/>
          </a:xfrm>
          <a:prstGeom prst="rect">
            <a:avLst/>
          </a:prstGeom>
          <a:noFill/>
        </p:spPr>
        <p:txBody>
          <a:bodyPr wrap="square" rtlCol="0">
            <a:spAutoFit/>
          </a:bodyPr>
          <a:lstStyle/>
          <a:p>
            <a:pPr>
              <a:spcAft>
                <a:spcPts val="1800"/>
              </a:spcAft>
            </a:pPr>
            <a:r>
              <a:rPr lang="en-US" sz="3200" dirty="0" err="1">
                <a:latin typeface="Arial" panose="020B0604020202020204" pitchFamily="34" charset="0"/>
                <a:cs typeface="Arial" panose="020B0604020202020204" pitchFamily="34" charset="0"/>
              </a:rPr>
              <a:t>Imintem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debitis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itius</a:t>
            </a:r>
            <a:r>
              <a:rPr lang="en-US" sz="3200" dirty="0">
                <a:latin typeface="Arial" panose="020B0604020202020204" pitchFamily="34" charset="0"/>
                <a:cs typeface="Arial" panose="020B0604020202020204" pitchFamily="34" charset="0"/>
              </a:rPr>
              <a:t>, nus id quat animus </a:t>
            </a:r>
            <a:r>
              <a:rPr lang="en-US" sz="3200" dirty="0" err="1">
                <a:latin typeface="Arial" panose="020B0604020202020204" pitchFamily="34" charset="0"/>
                <a:cs typeface="Arial" panose="020B0604020202020204" pitchFamily="34" charset="0"/>
              </a:rPr>
              <a:t>auda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platust</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imin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perovitasped</a:t>
            </a:r>
            <a:r>
              <a:rPr lang="en-US" sz="3200" dirty="0">
                <a:latin typeface="Arial" panose="020B0604020202020204" pitchFamily="34" charset="0"/>
                <a:cs typeface="Arial" panose="020B0604020202020204" pitchFamily="34" charset="0"/>
              </a:rPr>
              <a:t> es </a:t>
            </a:r>
            <a:r>
              <a:rPr lang="en-US" sz="3200" dirty="0" err="1">
                <a:latin typeface="Arial" panose="020B0604020202020204" pitchFamily="34" charset="0"/>
                <a:cs typeface="Arial" panose="020B0604020202020204" pitchFamily="34" charset="0"/>
              </a:rPr>
              <a:t>ipsus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maios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eume</a:t>
            </a:r>
            <a:r>
              <a:rPr lang="en-US" sz="3200" dirty="0">
                <a:latin typeface="Arial" panose="020B0604020202020204" pitchFamily="34" charset="0"/>
                <a:cs typeface="Arial" panose="020B0604020202020204" pitchFamily="34" charset="0"/>
              </a:rPr>
              <a:t> di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dolupit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sequam</a:t>
            </a:r>
            <a:r>
              <a:rPr lang="en-US" sz="3200" dirty="0">
                <a:latin typeface="Arial" panose="020B0604020202020204" pitchFamily="34" charset="0"/>
                <a:cs typeface="Arial" panose="020B0604020202020204" pitchFamily="34" charset="0"/>
              </a:rPr>
              <a:t>, serio </a:t>
            </a:r>
            <a:r>
              <a:rPr lang="en-US" sz="3200" dirty="0" err="1">
                <a:latin typeface="Arial" panose="020B0604020202020204" pitchFamily="34" charset="0"/>
                <a:cs typeface="Arial" panose="020B0604020202020204" pitchFamily="34" charset="0"/>
              </a:rPr>
              <a:t>bea</a:t>
            </a:r>
            <a:r>
              <a:rPr lang="en-US" sz="3200" dirty="0">
                <a:latin typeface="Arial" panose="020B0604020202020204" pitchFamily="34" charset="0"/>
                <a:cs typeface="Arial" panose="020B0604020202020204" pitchFamily="34" charset="0"/>
              </a:rPr>
              <a:t> natis </a:t>
            </a:r>
            <a:r>
              <a:rPr lang="en-US" sz="3200" dirty="0" err="1">
                <a:latin typeface="Arial" panose="020B0604020202020204" pitchFamily="34" charset="0"/>
                <a:cs typeface="Arial" panose="020B0604020202020204" pitchFamily="34" charset="0"/>
              </a:rPr>
              <a:t>dolupta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simperiae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molorum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eati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ulparis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magnieniam</a:t>
            </a:r>
            <a:r>
              <a:rPr lang="en-US" sz="3200" dirty="0">
                <a:latin typeface="Arial" panose="020B0604020202020204" pitchFamily="34" charset="0"/>
                <a:cs typeface="Arial" panose="020B0604020202020204" pitchFamily="34" charset="0"/>
              </a:rPr>
              <a:t>, to </a:t>
            </a:r>
            <a:r>
              <a:rPr lang="en-US" sz="3200" dirty="0" err="1">
                <a:latin typeface="Arial" panose="020B0604020202020204" pitchFamily="34" charset="0"/>
                <a:cs typeface="Arial" panose="020B0604020202020204" pitchFamily="34" charset="0"/>
              </a:rPr>
              <a:t>intotatur</a:t>
            </a:r>
            <a:r>
              <a:rPr lang="en-US" sz="3200" dirty="0">
                <a:latin typeface="Arial" panose="020B0604020202020204" pitchFamily="34" charset="0"/>
                <a:cs typeface="Arial" panose="020B0604020202020204" pitchFamily="34" charset="0"/>
              </a:rPr>
              <a:t>?</a:t>
            </a:r>
          </a:p>
        </p:txBody>
      </p:sp>
      <p:sp>
        <p:nvSpPr>
          <p:cNvPr id="39" name="Rectangle 38">
            <a:extLst>
              <a:ext uri="{FF2B5EF4-FFF2-40B4-BE49-F238E27FC236}">
                <a16:creationId xmlns:a16="http://schemas.microsoft.com/office/drawing/2014/main" id="{C9CDAD6C-626E-CEFF-FB93-040BBAEB7DAC}"/>
              </a:ext>
            </a:extLst>
          </p:cNvPr>
          <p:cNvSpPr/>
          <p:nvPr/>
        </p:nvSpPr>
        <p:spPr>
          <a:xfrm>
            <a:off x="1743101" y="26616049"/>
            <a:ext cx="8762999" cy="4851987"/>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1FB7FC00-FF78-D602-D602-B5C3DF5901E6}"/>
              </a:ext>
            </a:extLst>
          </p:cNvPr>
          <p:cNvSpPr/>
          <p:nvPr/>
        </p:nvSpPr>
        <p:spPr>
          <a:xfrm>
            <a:off x="1758791" y="31910532"/>
            <a:ext cx="8762999" cy="4851987"/>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A820972E-159A-A0C9-E8DE-3F5B4DC81ECA}"/>
              </a:ext>
            </a:extLst>
          </p:cNvPr>
          <p:cNvSpPr txBox="1"/>
          <p:nvPr/>
        </p:nvSpPr>
        <p:spPr>
          <a:xfrm>
            <a:off x="1758791" y="37201916"/>
            <a:ext cx="8839199" cy="4570482"/>
          </a:xfrm>
          <a:prstGeom prst="rect">
            <a:avLst/>
          </a:prstGeom>
          <a:noFill/>
        </p:spPr>
        <p:txBody>
          <a:bodyPr wrap="square" rtlCol="0">
            <a:spAutoFit/>
          </a:bodyPr>
          <a:lstStyle/>
          <a:p>
            <a:pPr>
              <a:spcAft>
                <a:spcPts val="1800"/>
              </a:spcAft>
            </a:pPr>
            <a:r>
              <a:rPr lang="en-US" sz="3200" dirty="0" err="1">
                <a:latin typeface="Arial" panose="020B0604020202020204" pitchFamily="34" charset="0"/>
                <a:cs typeface="Arial" panose="020B0604020202020204" pitchFamily="34" charset="0"/>
              </a:rPr>
              <a:t>Imintem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debitis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itius</a:t>
            </a:r>
            <a:r>
              <a:rPr lang="en-US" sz="3200" dirty="0">
                <a:latin typeface="Arial" panose="020B0604020202020204" pitchFamily="34" charset="0"/>
                <a:cs typeface="Arial" panose="020B0604020202020204" pitchFamily="34" charset="0"/>
              </a:rPr>
              <a:t>, nus id quat:</a:t>
            </a:r>
          </a:p>
          <a:p>
            <a:pPr marL="457200" indent="-457200">
              <a:spcAft>
                <a:spcPts val="600"/>
              </a:spcAft>
              <a:buFont typeface="Arial" panose="020B0604020202020204" pitchFamily="34" charset="0"/>
              <a:buChar char="•"/>
            </a:pPr>
            <a:r>
              <a:rPr lang="en-US" sz="3200" dirty="0">
                <a:latin typeface="Arial" panose="020B0604020202020204" pitchFamily="34" charset="0"/>
                <a:cs typeface="Arial" panose="020B0604020202020204" pitchFamily="34" charset="0"/>
              </a:rPr>
              <a:t>Bullet line 1</a:t>
            </a:r>
          </a:p>
          <a:p>
            <a:pPr marL="457200" indent="-457200">
              <a:spcAft>
                <a:spcPts val="600"/>
              </a:spcAft>
              <a:buFont typeface="Arial" panose="020B0604020202020204" pitchFamily="34" charset="0"/>
              <a:buChar char="•"/>
            </a:pPr>
            <a:r>
              <a:rPr lang="en-US" sz="3200" dirty="0">
                <a:latin typeface="Arial" panose="020B0604020202020204" pitchFamily="34" charset="0"/>
                <a:cs typeface="Arial" panose="020B0604020202020204" pitchFamily="34" charset="0"/>
              </a:rPr>
              <a:t>Bullet line 2</a:t>
            </a:r>
          </a:p>
          <a:p>
            <a:pPr marL="457200" indent="-457200">
              <a:spcAft>
                <a:spcPts val="600"/>
              </a:spcAft>
              <a:buFont typeface="Arial" panose="020B0604020202020204" pitchFamily="34" charset="0"/>
              <a:buChar char="•"/>
            </a:pPr>
            <a:r>
              <a:rPr lang="en-US" sz="3200" dirty="0">
                <a:latin typeface="Arial" panose="020B0604020202020204" pitchFamily="34" charset="0"/>
                <a:cs typeface="Arial" panose="020B0604020202020204" pitchFamily="34" charset="0"/>
              </a:rPr>
              <a:t>Bullet line 3</a:t>
            </a:r>
          </a:p>
          <a:p>
            <a:pPr marL="457200" indent="-457200">
              <a:spcAft>
                <a:spcPts val="600"/>
              </a:spcAft>
              <a:buFont typeface="Arial" panose="020B0604020202020204" pitchFamily="34" charset="0"/>
              <a:buChar char="•"/>
            </a:pPr>
            <a:r>
              <a:rPr lang="en-US" sz="3200" dirty="0">
                <a:latin typeface="Arial" panose="020B0604020202020204" pitchFamily="34" charset="0"/>
                <a:cs typeface="Arial" panose="020B0604020202020204" pitchFamily="34" charset="0"/>
              </a:rPr>
              <a:t>Bullet line 4</a:t>
            </a:r>
          </a:p>
          <a:p>
            <a:pPr>
              <a:spcAft>
                <a:spcPts val="1800"/>
              </a:spcAft>
            </a:pPr>
            <a:r>
              <a:rPr lang="en-US" sz="3200" dirty="0" err="1">
                <a:latin typeface="Arial" panose="020B0604020202020204" pitchFamily="34" charset="0"/>
                <a:cs typeface="Arial" panose="020B0604020202020204" pitchFamily="34" charset="0"/>
              </a:rPr>
              <a:t>Imintem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debitis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itius</a:t>
            </a:r>
            <a:r>
              <a:rPr lang="en-US" sz="3200" dirty="0">
                <a:latin typeface="Arial" panose="020B0604020202020204" pitchFamily="34" charset="0"/>
                <a:cs typeface="Arial" panose="020B0604020202020204" pitchFamily="34" charset="0"/>
              </a:rPr>
              <a:t>, nus id quat animus </a:t>
            </a:r>
            <a:r>
              <a:rPr lang="en-US" sz="3200" dirty="0" err="1">
                <a:latin typeface="Arial" panose="020B0604020202020204" pitchFamily="34" charset="0"/>
                <a:cs typeface="Arial" panose="020B0604020202020204" pitchFamily="34" charset="0"/>
              </a:rPr>
              <a:t>auda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platust</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imin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perovitasped</a:t>
            </a:r>
            <a:r>
              <a:rPr lang="en-US" sz="3200" dirty="0">
                <a:latin typeface="Arial" panose="020B0604020202020204" pitchFamily="34" charset="0"/>
                <a:cs typeface="Arial" panose="020B0604020202020204" pitchFamily="34" charset="0"/>
              </a:rPr>
              <a:t> es </a:t>
            </a:r>
            <a:r>
              <a:rPr lang="en-US" sz="3200" dirty="0" err="1">
                <a:latin typeface="Arial" panose="020B0604020202020204" pitchFamily="34" charset="0"/>
                <a:cs typeface="Arial" panose="020B0604020202020204" pitchFamily="34" charset="0"/>
              </a:rPr>
              <a:t>ipsus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maios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eume</a:t>
            </a:r>
            <a:r>
              <a:rPr lang="en-US" sz="3200" dirty="0">
                <a:latin typeface="Arial" panose="020B0604020202020204" pitchFamily="34" charset="0"/>
                <a:cs typeface="Arial" panose="020B0604020202020204" pitchFamily="34" charset="0"/>
              </a:rPr>
              <a:t> di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dolupit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sequam</a:t>
            </a:r>
            <a:endParaRPr lang="en-US" sz="3200" dirty="0">
              <a:latin typeface="Arial" panose="020B060402020202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7817E689-9A43-328C-4C8E-7EEAD4040627}"/>
              </a:ext>
            </a:extLst>
          </p:cNvPr>
          <p:cNvSpPr/>
          <p:nvPr/>
        </p:nvSpPr>
        <p:spPr>
          <a:xfrm>
            <a:off x="12036797" y="8160708"/>
            <a:ext cx="8839200" cy="797192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A319F77C-0108-32C7-6333-EEE440B2D336}"/>
              </a:ext>
            </a:extLst>
          </p:cNvPr>
          <p:cNvSpPr/>
          <p:nvPr/>
        </p:nvSpPr>
        <p:spPr>
          <a:xfrm>
            <a:off x="12036797" y="18236294"/>
            <a:ext cx="4303853" cy="3601241"/>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35F9B960-D5BA-F028-D532-55D5408746C2}"/>
              </a:ext>
            </a:extLst>
          </p:cNvPr>
          <p:cNvSpPr/>
          <p:nvPr/>
        </p:nvSpPr>
        <p:spPr>
          <a:xfrm>
            <a:off x="16725902" y="18236294"/>
            <a:ext cx="4155703" cy="3601241"/>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635A4575-5268-922F-2CA9-961C7E80F1D2}"/>
              </a:ext>
            </a:extLst>
          </p:cNvPr>
          <p:cNvSpPr/>
          <p:nvPr/>
        </p:nvSpPr>
        <p:spPr>
          <a:xfrm>
            <a:off x="12036796" y="22350758"/>
            <a:ext cx="8839199" cy="647570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01546E70-942B-171A-4B94-F4B5A7F88DD3}"/>
              </a:ext>
            </a:extLst>
          </p:cNvPr>
          <p:cNvSpPr/>
          <p:nvPr/>
        </p:nvSpPr>
        <p:spPr>
          <a:xfrm>
            <a:off x="11455771" y="29910034"/>
            <a:ext cx="10001252" cy="923496"/>
          </a:xfrm>
          <a:prstGeom prst="rect">
            <a:avLst/>
          </a:prstGeom>
          <a:solidFill>
            <a:srgbClr val="510000"/>
          </a:solid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a:extLst>
              <a:ext uri="{FF2B5EF4-FFF2-40B4-BE49-F238E27FC236}">
                <a16:creationId xmlns:a16="http://schemas.microsoft.com/office/drawing/2014/main" id="{EC794F40-299D-3076-A073-A063FE8F5460}"/>
              </a:ext>
            </a:extLst>
          </p:cNvPr>
          <p:cNvSpPr txBox="1"/>
          <p:nvPr/>
        </p:nvSpPr>
        <p:spPr>
          <a:xfrm>
            <a:off x="11696698" y="30050367"/>
            <a:ext cx="9569825" cy="769441"/>
          </a:xfrm>
          <a:prstGeom prst="rect">
            <a:avLst/>
          </a:prstGeom>
          <a:noFill/>
          <a:ln w="76200">
            <a:noFill/>
          </a:ln>
        </p:spPr>
        <p:txBody>
          <a:bodyPr wrap="square" rtlCol="0">
            <a:spAutoFit/>
          </a:bodyPr>
          <a:lstStyle/>
          <a:p>
            <a:pPr algn="ctr"/>
            <a:r>
              <a:rPr lang="en-US" sz="4400" dirty="0">
                <a:solidFill>
                  <a:schemeClr val="bg1"/>
                </a:solidFill>
                <a:latin typeface="Open Sans SemiBold" pitchFamily="2" charset="0"/>
                <a:ea typeface="Open Sans SemiBold" pitchFamily="2" charset="0"/>
                <a:cs typeface="Open Sans SemiBold" pitchFamily="2" charset="0"/>
              </a:rPr>
              <a:t>Figures and Results</a:t>
            </a:r>
          </a:p>
        </p:txBody>
      </p:sp>
      <p:sp>
        <p:nvSpPr>
          <p:cNvPr id="54" name="Rectangle 53">
            <a:extLst>
              <a:ext uri="{FF2B5EF4-FFF2-40B4-BE49-F238E27FC236}">
                <a16:creationId xmlns:a16="http://schemas.microsoft.com/office/drawing/2014/main" id="{8415BD90-DC2D-397C-1BCC-47C0FC159A9A}"/>
              </a:ext>
            </a:extLst>
          </p:cNvPr>
          <p:cNvSpPr/>
          <p:nvPr/>
        </p:nvSpPr>
        <p:spPr>
          <a:xfrm>
            <a:off x="11455771" y="30833530"/>
            <a:ext cx="10001252" cy="11771399"/>
          </a:xfrm>
          <a:prstGeom prst="rect">
            <a:avLst/>
          </a:prstGeom>
          <a:no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id="{B57D8D9D-90E7-8C94-9267-7763BB703DB5}"/>
              </a:ext>
            </a:extLst>
          </p:cNvPr>
          <p:cNvSpPr txBox="1"/>
          <p:nvPr/>
        </p:nvSpPr>
        <p:spPr>
          <a:xfrm>
            <a:off x="12062010" y="31583539"/>
            <a:ext cx="8839199" cy="9910405"/>
          </a:xfrm>
          <a:prstGeom prst="rect">
            <a:avLst/>
          </a:prstGeom>
          <a:noFill/>
        </p:spPr>
        <p:txBody>
          <a:bodyPr wrap="square" rtlCol="0">
            <a:spAutoFit/>
          </a:bodyPr>
          <a:lstStyle/>
          <a:p>
            <a:pPr>
              <a:spcAft>
                <a:spcPts val="1800"/>
              </a:spcAft>
            </a:pPr>
            <a:r>
              <a:rPr lang="en-US" sz="3200" dirty="0" err="1">
                <a:latin typeface="Arial" panose="020B0604020202020204" pitchFamily="34" charset="0"/>
                <a:cs typeface="Arial" panose="020B0604020202020204" pitchFamily="34" charset="0"/>
              </a:rPr>
              <a:t>Imintem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debitis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itius</a:t>
            </a:r>
            <a:r>
              <a:rPr lang="en-US" sz="3200" dirty="0">
                <a:latin typeface="Arial" panose="020B0604020202020204" pitchFamily="34" charset="0"/>
                <a:cs typeface="Arial" panose="020B0604020202020204" pitchFamily="34" charset="0"/>
              </a:rPr>
              <a:t>, nus id quat animus </a:t>
            </a:r>
            <a:r>
              <a:rPr lang="en-US" sz="3200" dirty="0" err="1">
                <a:latin typeface="Arial" panose="020B0604020202020204" pitchFamily="34" charset="0"/>
                <a:cs typeface="Arial" panose="020B0604020202020204" pitchFamily="34" charset="0"/>
              </a:rPr>
              <a:t>auda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platust</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imin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perovitasped</a:t>
            </a:r>
            <a:r>
              <a:rPr lang="en-US" sz="3200" dirty="0">
                <a:latin typeface="Arial" panose="020B0604020202020204" pitchFamily="34" charset="0"/>
                <a:cs typeface="Arial" panose="020B0604020202020204" pitchFamily="34" charset="0"/>
              </a:rPr>
              <a:t> es </a:t>
            </a:r>
            <a:r>
              <a:rPr lang="en-US" sz="3200" dirty="0" err="1">
                <a:latin typeface="Arial" panose="020B0604020202020204" pitchFamily="34" charset="0"/>
                <a:cs typeface="Arial" panose="020B0604020202020204" pitchFamily="34" charset="0"/>
              </a:rPr>
              <a:t>ipsus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maios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eume</a:t>
            </a:r>
            <a:r>
              <a:rPr lang="en-US" sz="3200" dirty="0">
                <a:latin typeface="Arial" panose="020B0604020202020204" pitchFamily="34" charset="0"/>
                <a:cs typeface="Arial" panose="020B0604020202020204" pitchFamily="34" charset="0"/>
              </a:rPr>
              <a:t> di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dolupit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sequam</a:t>
            </a:r>
            <a:r>
              <a:rPr lang="en-US" sz="3200" dirty="0">
                <a:latin typeface="Arial" panose="020B0604020202020204" pitchFamily="34" charset="0"/>
                <a:cs typeface="Arial" panose="020B0604020202020204" pitchFamily="34" charset="0"/>
              </a:rPr>
              <a:t>, serio </a:t>
            </a:r>
            <a:r>
              <a:rPr lang="en-US" sz="3200" dirty="0" err="1">
                <a:latin typeface="Arial" panose="020B0604020202020204" pitchFamily="34" charset="0"/>
                <a:cs typeface="Arial" panose="020B0604020202020204" pitchFamily="34" charset="0"/>
              </a:rPr>
              <a:t>bea</a:t>
            </a:r>
            <a:r>
              <a:rPr lang="en-US" sz="3200" dirty="0">
                <a:latin typeface="Arial" panose="020B0604020202020204" pitchFamily="34" charset="0"/>
                <a:cs typeface="Arial" panose="020B0604020202020204" pitchFamily="34" charset="0"/>
              </a:rPr>
              <a:t> natis </a:t>
            </a:r>
            <a:r>
              <a:rPr lang="en-US" sz="3200" dirty="0" err="1">
                <a:latin typeface="Arial" panose="020B0604020202020204" pitchFamily="34" charset="0"/>
                <a:cs typeface="Arial" panose="020B0604020202020204" pitchFamily="34" charset="0"/>
              </a:rPr>
              <a:t>dolupta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simperiae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molorum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eati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ulparis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magnieniam</a:t>
            </a:r>
            <a:r>
              <a:rPr lang="en-US" sz="3200" dirty="0">
                <a:latin typeface="Arial" panose="020B0604020202020204" pitchFamily="34" charset="0"/>
                <a:cs typeface="Arial" panose="020B0604020202020204" pitchFamily="34" charset="0"/>
              </a:rPr>
              <a:t>, to </a:t>
            </a:r>
            <a:r>
              <a:rPr lang="en-US" sz="3200" dirty="0" err="1">
                <a:latin typeface="Arial" panose="020B0604020202020204" pitchFamily="34" charset="0"/>
                <a:cs typeface="Arial" panose="020B0604020202020204" pitchFamily="34" charset="0"/>
              </a:rPr>
              <a:t>intotatur</a:t>
            </a:r>
            <a:r>
              <a:rPr lang="en-US" sz="3200" dirty="0">
                <a:latin typeface="Arial" panose="020B0604020202020204" pitchFamily="34" charset="0"/>
                <a:cs typeface="Arial" panose="020B0604020202020204" pitchFamily="34" charset="0"/>
              </a:rPr>
              <a:t>?</a:t>
            </a:r>
          </a:p>
          <a:p>
            <a:pPr>
              <a:spcAft>
                <a:spcPts val="1800"/>
              </a:spcAft>
            </a:pPr>
            <a:r>
              <a:rPr lang="en-US" sz="3200" dirty="0" err="1">
                <a:latin typeface="Arial" panose="020B0604020202020204" pitchFamily="34" charset="0"/>
                <a:cs typeface="Arial" panose="020B0604020202020204" pitchFamily="34" charset="0"/>
              </a:rPr>
              <a:t>Sunto</a:t>
            </a:r>
            <a:r>
              <a:rPr lang="en-US" sz="3200" dirty="0">
                <a:latin typeface="Arial" panose="020B0604020202020204" pitchFamily="34" charset="0"/>
                <a:cs typeface="Arial" panose="020B0604020202020204" pitchFamily="34" charset="0"/>
              </a:rPr>
              <a:t> into </a:t>
            </a:r>
            <a:r>
              <a:rPr lang="en-US" sz="3200" dirty="0" err="1">
                <a:latin typeface="Arial" panose="020B0604020202020204" pitchFamily="34" charset="0"/>
                <a:cs typeface="Arial" panose="020B0604020202020204" pitchFamily="34" charset="0"/>
              </a:rPr>
              <a:t>temperi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aturerum</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identio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nsectatem</a:t>
            </a:r>
            <a:r>
              <a:rPr lang="en-US" sz="3200" dirty="0">
                <a:latin typeface="Arial" panose="020B0604020202020204" pitchFamily="34" charset="0"/>
                <a:cs typeface="Arial" panose="020B0604020202020204" pitchFamily="34" charset="0"/>
              </a:rPr>
              <a:t> quo </a:t>
            </a:r>
            <a:r>
              <a:rPr lang="en-US" sz="3200" dirty="0" err="1">
                <a:latin typeface="Arial" panose="020B0604020202020204" pitchFamily="34" charset="0"/>
                <a:cs typeface="Arial" panose="020B0604020202020204" pitchFamily="34" charset="0"/>
              </a:rPr>
              <a:t>dolorum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fuga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Itiatur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vendus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quodis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reria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volupienis</a:t>
            </a:r>
            <a:r>
              <a:rPr lang="en-US" sz="3200" dirty="0">
                <a:latin typeface="Arial" panose="020B0604020202020204" pitchFamily="34" charset="0"/>
                <a:cs typeface="Arial" panose="020B0604020202020204" pitchFamily="34" charset="0"/>
              </a:rPr>
              <a:t> con </a:t>
            </a:r>
            <a:r>
              <a:rPr lang="en-US" sz="3200" dirty="0" err="1">
                <a:latin typeface="Arial" panose="020B0604020202020204" pitchFamily="34" charset="0"/>
                <a:cs typeface="Arial" panose="020B0604020202020204" pitchFamily="34" charset="0"/>
              </a:rPr>
              <a:t>posto</a:t>
            </a:r>
            <a:r>
              <a:rPr lang="en-US" sz="3200" dirty="0">
                <a:latin typeface="Arial" panose="020B0604020202020204" pitchFamily="34" charset="0"/>
                <a:cs typeface="Arial" panose="020B0604020202020204" pitchFamily="34" charset="0"/>
              </a:rPr>
              <a:t> dolor </a:t>
            </a:r>
            <a:r>
              <a:rPr lang="en-US" sz="3200" dirty="0" err="1">
                <a:latin typeface="Arial" panose="020B0604020202020204" pitchFamily="34" charset="0"/>
                <a:cs typeface="Arial" panose="020B0604020202020204" pitchFamily="34" charset="0"/>
              </a:rPr>
              <a:t>sam</a:t>
            </a:r>
            <a:r>
              <a:rPr lang="en-US" sz="3200" dirty="0">
                <a:latin typeface="Arial" panose="020B0604020202020204" pitchFamily="34" charset="0"/>
                <a:cs typeface="Arial" panose="020B0604020202020204" pitchFamily="34" charset="0"/>
              </a:rPr>
              <a:t> debit </a:t>
            </a:r>
            <a:r>
              <a:rPr lang="en-US" sz="3200" dirty="0" err="1">
                <a:latin typeface="Arial" panose="020B0604020202020204" pitchFamily="34" charset="0"/>
                <a:cs typeface="Arial" panose="020B0604020202020204" pitchFamily="34" charset="0"/>
              </a:rPr>
              <a:t>experumet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odit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id </a:t>
            </a:r>
            <a:r>
              <a:rPr lang="en-US" sz="3200" dirty="0" err="1">
                <a:latin typeface="Arial" panose="020B0604020202020204" pitchFamily="34" charset="0"/>
                <a:cs typeface="Arial" panose="020B0604020202020204" pitchFamily="34" charset="0"/>
              </a:rPr>
              <a:t>molorrum</a:t>
            </a:r>
            <a:r>
              <a:rPr lang="en-US" sz="3200" dirty="0">
                <a:latin typeface="Arial" panose="020B0604020202020204" pitchFamily="34" charset="0"/>
                <a:cs typeface="Arial" panose="020B0604020202020204" pitchFamily="34" charset="0"/>
              </a:rPr>
              <a:t> que </a:t>
            </a:r>
            <a:r>
              <a:rPr lang="en-US" sz="3200" dirty="0" err="1">
                <a:latin typeface="Arial" panose="020B0604020202020204" pitchFamily="34" charset="0"/>
                <a:cs typeface="Arial" panose="020B0604020202020204" pitchFamily="34" charset="0"/>
              </a:rPr>
              <a:t>quam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fuga</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volorioraes</a:t>
            </a:r>
            <a:r>
              <a:rPr lang="en-US" sz="3200" dirty="0">
                <a:latin typeface="Arial" panose="020B0604020202020204" pitchFamily="34" charset="0"/>
                <a:cs typeface="Arial" panose="020B0604020202020204" pitchFamily="34" charset="0"/>
              </a:rPr>
              <a:t> alit, que </a:t>
            </a:r>
            <a:r>
              <a:rPr lang="en-US" sz="3200" dirty="0" err="1">
                <a:latin typeface="Arial" panose="020B0604020202020204" pitchFamily="34" charset="0"/>
                <a:cs typeface="Arial" panose="020B0604020202020204" pitchFamily="34" charset="0"/>
              </a:rPr>
              <a:t>plitati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onemporro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entorio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rumendi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simenimus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mossimus</a:t>
            </a:r>
            <a:r>
              <a:rPr lang="en-US" sz="3200" dirty="0">
                <a:latin typeface="Arial" panose="020B0604020202020204" pitchFamily="34" charset="0"/>
                <a:cs typeface="Arial" panose="020B0604020202020204" pitchFamily="34" charset="0"/>
              </a:rPr>
              <a:t> re </a:t>
            </a:r>
            <a:r>
              <a:rPr lang="en-US" sz="3200" dirty="0" err="1">
                <a:latin typeface="Arial" panose="020B0604020202020204" pitchFamily="34" charset="0"/>
                <a:cs typeface="Arial" panose="020B0604020202020204" pitchFamily="34" charset="0"/>
              </a:rPr>
              <a:t>officit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officae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etur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volorem</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optae</a:t>
            </a:r>
            <a:r>
              <a:rPr lang="en-US" sz="3200" dirty="0">
                <a:latin typeface="Arial" panose="020B0604020202020204" pitchFamily="34" charset="0"/>
                <a:cs typeface="Arial" panose="020B0604020202020204" pitchFamily="34" charset="0"/>
              </a:rPr>
              <a:t>. Ut </a:t>
            </a:r>
            <a:r>
              <a:rPr lang="en-US" sz="3200" dirty="0" err="1">
                <a:latin typeface="Arial" panose="020B0604020202020204" pitchFamily="34" charset="0"/>
                <a:cs typeface="Arial" panose="020B0604020202020204" pitchFamily="34" charset="0"/>
              </a:rPr>
              <a:t>ipsam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esto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temquas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dolores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sitiandi</a:t>
            </a:r>
            <a:r>
              <a:rPr lang="en-US" sz="3200" dirty="0">
                <a:latin typeface="Arial" panose="020B0604020202020204" pitchFamily="34" charset="0"/>
                <a:cs typeface="Arial" panose="020B0604020202020204" pitchFamily="34" charset="0"/>
              </a:rPr>
              <a:t> arum </a:t>
            </a:r>
            <a:r>
              <a:rPr lang="en-US" sz="3200" dirty="0" err="1">
                <a:latin typeface="Arial" panose="020B0604020202020204" pitchFamily="34" charset="0"/>
                <a:cs typeface="Arial" panose="020B0604020202020204" pitchFamily="34" charset="0"/>
              </a:rPr>
              <a:t>ipicien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debisimus</a:t>
            </a:r>
            <a:endParaRPr lang="en-US" sz="3200" dirty="0">
              <a:latin typeface="Arial" panose="020B0604020202020204" pitchFamily="34" charset="0"/>
              <a:cs typeface="Arial" panose="020B0604020202020204" pitchFamily="34" charset="0"/>
            </a:endParaRPr>
          </a:p>
          <a:p>
            <a:pPr>
              <a:spcAft>
                <a:spcPts val="1800"/>
              </a:spcAft>
            </a:pPr>
            <a:r>
              <a:rPr lang="en-US" sz="3200" dirty="0" err="1">
                <a:latin typeface="Arial" panose="020B0604020202020204" pitchFamily="34" charset="0"/>
                <a:cs typeface="Arial" panose="020B0604020202020204" pitchFamily="34" charset="0"/>
              </a:rPr>
              <a:t>Imintem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debitis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itius</a:t>
            </a:r>
            <a:r>
              <a:rPr lang="en-US" sz="3200" dirty="0">
                <a:latin typeface="Arial" panose="020B0604020202020204" pitchFamily="34" charset="0"/>
                <a:cs typeface="Arial" panose="020B0604020202020204" pitchFamily="34" charset="0"/>
              </a:rPr>
              <a:t>, nus id quat animus </a:t>
            </a:r>
            <a:r>
              <a:rPr lang="en-US" sz="3200" dirty="0" err="1">
                <a:latin typeface="Arial" panose="020B0604020202020204" pitchFamily="34" charset="0"/>
                <a:cs typeface="Arial" panose="020B0604020202020204" pitchFamily="34" charset="0"/>
              </a:rPr>
              <a:t>auda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platust</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imin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perovitasped</a:t>
            </a:r>
            <a:r>
              <a:rPr lang="en-US" sz="3200" dirty="0">
                <a:latin typeface="Arial" panose="020B0604020202020204" pitchFamily="34" charset="0"/>
                <a:cs typeface="Arial" panose="020B0604020202020204" pitchFamily="34" charset="0"/>
              </a:rPr>
              <a:t> es </a:t>
            </a:r>
            <a:r>
              <a:rPr lang="en-US" sz="3200" dirty="0" err="1">
                <a:latin typeface="Arial" panose="020B0604020202020204" pitchFamily="34" charset="0"/>
                <a:cs typeface="Arial" panose="020B0604020202020204" pitchFamily="34" charset="0"/>
              </a:rPr>
              <a:t>ipsus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maios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eume</a:t>
            </a:r>
            <a:r>
              <a:rPr lang="en-US" sz="3200" dirty="0">
                <a:latin typeface="Arial" panose="020B0604020202020204" pitchFamily="34" charset="0"/>
                <a:cs typeface="Arial" panose="020B0604020202020204" pitchFamily="34" charset="0"/>
              </a:rPr>
              <a:t> di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dolupit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sequam</a:t>
            </a:r>
            <a:r>
              <a:rPr lang="en-US" sz="3200" dirty="0">
                <a:latin typeface="Arial" panose="020B0604020202020204" pitchFamily="34" charset="0"/>
                <a:cs typeface="Arial" panose="020B0604020202020204" pitchFamily="34" charset="0"/>
              </a:rPr>
              <a:t>, serio </a:t>
            </a:r>
            <a:r>
              <a:rPr lang="en-US" sz="3200" dirty="0" err="1">
                <a:latin typeface="Arial" panose="020B0604020202020204" pitchFamily="34" charset="0"/>
                <a:cs typeface="Arial" panose="020B0604020202020204" pitchFamily="34" charset="0"/>
              </a:rPr>
              <a:t>bea</a:t>
            </a:r>
            <a:r>
              <a:rPr lang="en-US" sz="3200" dirty="0">
                <a:latin typeface="Arial" panose="020B0604020202020204" pitchFamily="34" charset="0"/>
                <a:cs typeface="Arial" panose="020B0604020202020204" pitchFamily="34" charset="0"/>
              </a:rPr>
              <a:t> natis </a:t>
            </a:r>
            <a:r>
              <a:rPr lang="en-US" sz="3200" dirty="0" err="1">
                <a:latin typeface="Arial" panose="020B0604020202020204" pitchFamily="34" charset="0"/>
                <a:cs typeface="Arial" panose="020B0604020202020204" pitchFamily="34" charset="0"/>
              </a:rPr>
              <a:t>dolupta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simperiae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molorum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eati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ulparis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magnieniam</a:t>
            </a:r>
            <a:r>
              <a:rPr lang="en-US" sz="3200" dirty="0">
                <a:latin typeface="Arial" panose="020B0604020202020204" pitchFamily="34" charset="0"/>
                <a:cs typeface="Arial" panose="020B0604020202020204" pitchFamily="34" charset="0"/>
              </a:rPr>
              <a:t>, to </a:t>
            </a:r>
            <a:r>
              <a:rPr lang="en-US" sz="3200" dirty="0" err="1">
                <a:latin typeface="Arial" panose="020B0604020202020204" pitchFamily="34" charset="0"/>
                <a:cs typeface="Arial" panose="020B0604020202020204" pitchFamily="34" charset="0"/>
              </a:rPr>
              <a:t>intotatur</a:t>
            </a:r>
            <a:r>
              <a:rPr lang="en-US" sz="3200" dirty="0">
                <a:latin typeface="Arial" panose="020B0604020202020204" pitchFamily="34" charset="0"/>
                <a:cs typeface="Arial" panose="020B0604020202020204" pitchFamily="34" charset="0"/>
              </a:rPr>
              <a:t>?</a:t>
            </a:r>
          </a:p>
        </p:txBody>
      </p:sp>
      <p:sp>
        <p:nvSpPr>
          <p:cNvPr id="56" name="Rectangle 55">
            <a:extLst>
              <a:ext uri="{FF2B5EF4-FFF2-40B4-BE49-F238E27FC236}">
                <a16:creationId xmlns:a16="http://schemas.microsoft.com/office/drawing/2014/main" id="{82037D43-26A6-C3D6-D726-75BEB3B8B518}"/>
              </a:ext>
            </a:extLst>
          </p:cNvPr>
          <p:cNvSpPr/>
          <p:nvPr/>
        </p:nvSpPr>
        <p:spPr>
          <a:xfrm>
            <a:off x="21812781" y="28044437"/>
            <a:ext cx="10001252" cy="923496"/>
          </a:xfrm>
          <a:prstGeom prst="rect">
            <a:avLst/>
          </a:prstGeom>
          <a:solidFill>
            <a:srgbClr val="510000"/>
          </a:solid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a:extLst>
              <a:ext uri="{FF2B5EF4-FFF2-40B4-BE49-F238E27FC236}">
                <a16:creationId xmlns:a16="http://schemas.microsoft.com/office/drawing/2014/main" id="{C9ECFB96-9EAD-7FD1-2DD9-D2AF5100EC4A}"/>
              </a:ext>
            </a:extLst>
          </p:cNvPr>
          <p:cNvSpPr txBox="1"/>
          <p:nvPr/>
        </p:nvSpPr>
        <p:spPr>
          <a:xfrm>
            <a:off x="22053708" y="28184770"/>
            <a:ext cx="9569825" cy="769441"/>
          </a:xfrm>
          <a:prstGeom prst="rect">
            <a:avLst/>
          </a:prstGeom>
          <a:noFill/>
          <a:ln w="76200">
            <a:noFill/>
          </a:ln>
        </p:spPr>
        <p:txBody>
          <a:bodyPr wrap="square" rtlCol="0">
            <a:spAutoFit/>
          </a:bodyPr>
          <a:lstStyle/>
          <a:p>
            <a:pPr algn="ctr"/>
            <a:r>
              <a:rPr lang="en-US" sz="4400" dirty="0">
                <a:solidFill>
                  <a:schemeClr val="bg1"/>
                </a:solidFill>
                <a:latin typeface="Open Sans SemiBold" pitchFamily="2" charset="0"/>
                <a:ea typeface="Open Sans SemiBold" pitchFamily="2" charset="0"/>
                <a:cs typeface="Open Sans SemiBold" pitchFamily="2" charset="0"/>
              </a:rPr>
              <a:t>Acknowledgments</a:t>
            </a:r>
          </a:p>
        </p:txBody>
      </p:sp>
      <p:sp>
        <p:nvSpPr>
          <p:cNvPr id="58" name="Rectangle 57">
            <a:extLst>
              <a:ext uri="{FF2B5EF4-FFF2-40B4-BE49-F238E27FC236}">
                <a16:creationId xmlns:a16="http://schemas.microsoft.com/office/drawing/2014/main" id="{D650A8B7-1A26-C3EA-B650-1204D387BA80}"/>
              </a:ext>
            </a:extLst>
          </p:cNvPr>
          <p:cNvSpPr/>
          <p:nvPr/>
        </p:nvSpPr>
        <p:spPr>
          <a:xfrm>
            <a:off x="21812781" y="28967933"/>
            <a:ext cx="10001252" cy="3829011"/>
          </a:xfrm>
          <a:prstGeom prst="rect">
            <a:avLst/>
          </a:prstGeom>
          <a:no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a:extLst>
              <a:ext uri="{FF2B5EF4-FFF2-40B4-BE49-F238E27FC236}">
                <a16:creationId xmlns:a16="http://schemas.microsoft.com/office/drawing/2014/main" id="{FE63AEF3-3698-1CC3-C136-6771C5C32996}"/>
              </a:ext>
            </a:extLst>
          </p:cNvPr>
          <p:cNvSpPr txBox="1"/>
          <p:nvPr/>
        </p:nvSpPr>
        <p:spPr>
          <a:xfrm>
            <a:off x="22396610" y="29515860"/>
            <a:ext cx="8839199" cy="2554545"/>
          </a:xfrm>
          <a:prstGeom prst="rect">
            <a:avLst/>
          </a:prstGeom>
          <a:noFill/>
        </p:spPr>
        <p:txBody>
          <a:bodyPr wrap="square" rtlCol="0">
            <a:spAutoFit/>
          </a:bodyPr>
          <a:lstStyle/>
          <a:p>
            <a:pPr>
              <a:spcAft>
                <a:spcPts val="1800"/>
              </a:spcAft>
            </a:pPr>
            <a:r>
              <a:rPr lang="en-US" sz="3200" dirty="0" err="1">
                <a:latin typeface="Arial" panose="020B0604020202020204" pitchFamily="34" charset="0"/>
                <a:cs typeface="Arial" panose="020B0604020202020204" pitchFamily="34" charset="0"/>
              </a:rPr>
              <a:t>Imintem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debitis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itius</a:t>
            </a:r>
            <a:r>
              <a:rPr lang="en-US" sz="3200" dirty="0">
                <a:latin typeface="Arial" panose="020B0604020202020204" pitchFamily="34" charset="0"/>
                <a:cs typeface="Arial" panose="020B0604020202020204" pitchFamily="34" charset="0"/>
              </a:rPr>
              <a:t>, nus id quat animus </a:t>
            </a:r>
            <a:r>
              <a:rPr lang="en-US" sz="3200" dirty="0" err="1">
                <a:latin typeface="Arial" panose="020B0604020202020204" pitchFamily="34" charset="0"/>
                <a:cs typeface="Arial" panose="020B0604020202020204" pitchFamily="34" charset="0"/>
              </a:rPr>
              <a:t>auda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platust</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imin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perovitasped</a:t>
            </a:r>
            <a:r>
              <a:rPr lang="en-US" sz="3200" dirty="0">
                <a:latin typeface="Arial" panose="020B0604020202020204" pitchFamily="34" charset="0"/>
                <a:cs typeface="Arial" panose="020B0604020202020204" pitchFamily="34" charset="0"/>
              </a:rPr>
              <a:t> es </a:t>
            </a:r>
            <a:r>
              <a:rPr lang="en-US" sz="3200" dirty="0" err="1">
                <a:latin typeface="Arial" panose="020B0604020202020204" pitchFamily="34" charset="0"/>
                <a:cs typeface="Arial" panose="020B0604020202020204" pitchFamily="34" charset="0"/>
              </a:rPr>
              <a:t>ipsus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maios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eume</a:t>
            </a:r>
            <a:r>
              <a:rPr lang="en-US" sz="3200" dirty="0">
                <a:latin typeface="Arial" panose="020B0604020202020204" pitchFamily="34" charset="0"/>
                <a:cs typeface="Arial" panose="020B0604020202020204" pitchFamily="34" charset="0"/>
              </a:rPr>
              <a:t> di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dolupit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sequam</a:t>
            </a:r>
            <a:r>
              <a:rPr lang="en-US" sz="3200" dirty="0">
                <a:latin typeface="Arial" panose="020B0604020202020204" pitchFamily="34" charset="0"/>
                <a:cs typeface="Arial" panose="020B0604020202020204" pitchFamily="34" charset="0"/>
              </a:rPr>
              <a:t>, serio </a:t>
            </a:r>
            <a:r>
              <a:rPr lang="en-US" sz="3200" dirty="0" err="1">
                <a:latin typeface="Arial" panose="020B0604020202020204" pitchFamily="34" charset="0"/>
                <a:cs typeface="Arial" panose="020B0604020202020204" pitchFamily="34" charset="0"/>
              </a:rPr>
              <a:t>bea</a:t>
            </a:r>
            <a:r>
              <a:rPr lang="en-US" sz="3200" dirty="0">
                <a:latin typeface="Arial" panose="020B0604020202020204" pitchFamily="34" charset="0"/>
                <a:cs typeface="Arial" panose="020B0604020202020204" pitchFamily="34" charset="0"/>
              </a:rPr>
              <a:t> natis </a:t>
            </a:r>
            <a:r>
              <a:rPr lang="en-US" sz="3200" dirty="0" err="1">
                <a:latin typeface="Arial" panose="020B0604020202020204" pitchFamily="34" charset="0"/>
                <a:cs typeface="Arial" panose="020B0604020202020204" pitchFamily="34" charset="0"/>
              </a:rPr>
              <a:t>dolupta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simperiae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molorum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eati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ulparis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magnieniam</a:t>
            </a:r>
            <a:r>
              <a:rPr lang="en-US" sz="3200" dirty="0">
                <a:latin typeface="Arial" panose="020B0604020202020204" pitchFamily="34" charset="0"/>
                <a:cs typeface="Arial" panose="020B0604020202020204" pitchFamily="34" charset="0"/>
              </a:rPr>
              <a:t>, to </a:t>
            </a:r>
            <a:r>
              <a:rPr lang="en-US" sz="3200" dirty="0" err="1">
                <a:latin typeface="Arial" panose="020B0604020202020204" pitchFamily="34" charset="0"/>
                <a:cs typeface="Arial" panose="020B0604020202020204" pitchFamily="34" charset="0"/>
              </a:rPr>
              <a:t>intotatur</a:t>
            </a:r>
            <a:endParaRPr lang="en-US" sz="3200" dirty="0">
              <a:latin typeface="Arial" panose="020B0604020202020204" pitchFamily="34" charset="0"/>
              <a:cs typeface="Arial" panose="020B0604020202020204" pitchFamily="34" charset="0"/>
            </a:endParaRPr>
          </a:p>
        </p:txBody>
      </p:sp>
      <p:sp>
        <p:nvSpPr>
          <p:cNvPr id="60" name="Rectangle 59">
            <a:extLst>
              <a:ext uri="{FF2B5EF4-FFF2-40B4-BE49-F238E27FC236}">
                <a16:creationId xmlns:a16="http://schemas.microsoft.com/office/drawing/2014/main" id="{B45A9341-0351-1494-A0A5-59DBD022D331}"/>
              </a:ext>
            </a:extLst>
          </p:cNvPr>
          <p:cNvSpPr/>
          <p:nvPr/>
        </p:nvSpPr>
        <p:spPr>
          <a:xfrm>
            <a:off x="21812781" y="33161583"/>
            <a:ext cx="10001252" cy="923496"/>
          </a:xfrm>
          <a:prstGeom prst="rect">
            <a:avLst/>
          </a:prstGeom>
          <a:solidFill>
            <a:srgbClr val="510000"/>
          </a:solid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DE19E903-591E-0622-7CBC-1BD538B9FF4C}"/>
              </a:ext>
            </a:extLst>
          </p:cNvPr>
          <p:cNvSpPr txBox="1"/>
          <p:nvPr/>
        </p:nvSpPr>
        <p:spPr>
          <a:xfrm>
            <a:off x="22053708" y="33301916"/>
            <a:ext cx="9569825" cy="769441"/>
          </a:xfrm>
          <a:prstGeom prst="rect">
            <a:avLst/>
          </a:prstGeom>
          <a:noFill/>
          <a:ln w="76200">
            <a:noFill/>
          </a:ln>
        </p:spPr>
        <p:txBody>
          <a:bodyPr wrap="square" rtlCol="0">
            <a:spAutoFit/>
          </a:bodyPr>
          <a:lstStyle/>
          <a:p>
            <a:pPr algn="ctr"/>
            <a:r>
              <a:rPr lang="en-US" sz="4400" dirty="0">
                <a:solidFill>
                  <a:schemeClr val="bg1"/>
                </a:solidFill>
                <a:latin typeface="Open Sans SemiBold" pitchFamily="2" charset="0"/>
                <a:ea typeface="Open Sans SemiBold" pitchFamily="2" charset="0"/>
                <a:cs typeface="Open Sans SemiBold" pitchFamily="2" charset="0"/>
              </a:rPr>
              <a:t>References</a:t>
            </a:r>
          </a:p>
        </p:txBody>
      </p:sp>
      <p:sp>
        <p:nvSpPr>
          <p:cNvPr id="62" name="Rectangle 61">
            <a:extLst>
              <a:ext uri="{FF2B5EF4-FFF2-40B4-BE49-F238E27FC236}">
                <a16:creationId xmlns:a16="http://schemas.microsoft.com/office/drawing/2014/main" id="{02EE2A37-931C-6B76-9DE3-D17580B1EBCA}"/>
              </a:ext>
            </a:extLst>
          </p:cNvPr>
          <p:cNvSpPr/>
          <p:nvPr/>
        </p:nvSpPr>
        <p:spPr>
          <a:xfrm>
            <a:off x="21812781" y="34085079"/>
            <a:ext cx="10001252" cy="8519850"/>
          </a:xfrm>
          <a:prstGeom prst="rect">
            <a:avLst/>
          </a:prstGeom>
          <a:noFill/>
          <a:ln w="7620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CE6310D2-DD6B-102B-06AC-6A55C1A98B88}"/>
              </a:ext>
            </a:extLst>
          </p:cNvPr>
          <p:cNvSpPr txBox="1"/>
          <p:nvPr/>
        </p:nvSpPr>
        <p:spPr>
          <a:xfrm>
            <a:off x="22396610" y="34633006"/>
            <a:ext cx="8839199" cy="7217360"/>
          </a:xfrm>
          <a:prstGeom prst="rect">
            <a:avLst/>
          </a:prstGeom>
          <a:noFill/>
        </p:spPr>
        <p:txBody>
          <a:bodyPr wrap="square" rtlCol="0">
            <a:spAutoFit/>
          </a:bodyPr>
          <a:lstStyle/>
          <a:p>
            <a:pPr>
              <a:spcAft>
                <a:spcPts val="1800"/>
              </a:spcAft>
            </a:pPr>
            <a:r>
              <a:rPr lang="en-US" sz="3200" dirty="0" err="1">
                <a:latin typeface="Arial" panose="020B0604020202020204" pitchFamily="34" charset="0"/>
                <a:cs typeface="Arial" panose="020B0604020202020204" pitchFamily="34" charset="0"/>
              </a:rPr>
              <a:t>Imintem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debitis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itius</a:t>
            </a:r>
            <a:r>
              <a:rPr lang="en-US" sz="3200" dirty="0">
                <a:latin typeface="Arial" panose="020B0604020202020204" pitchFamily="34" charset="0"/>
                <a:cs typeface="Arial" panose="020B0604020202020204" pitchFamily="34" charset="0"/>
              </a:rPr>
              <a:t>, nus id quat animus </a:t>
            </a:r>
            <a:r>
              <a:rPr lang="en-US" sz="3200" dirty="0" err="1">
                <a:latin typeface="Arial" panose="020B0604020202020204" pitchFamily="34" charset="0"/>
                <a:cs typeface="Arial" panose="020B0604020202020204" pitchFamily="34" charset="0"/>
              </a:rPr>
              <a:t>auda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platust</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imin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perovitasped</a:t>
            </a:r>
            <a:r>
              <a:rPr lang="en-US" sz="3200" dirty="0">
                <a:latin typeface="Arial" panose="020B0604020202020204" pitchFamily="34" charset="0"/>
                <a:cs typeface="Arial" panose="020B0604020202020204" pitchFamily="34" charset="0"/>
              </a:rPr>
              <a:t> es </a:t>
            </a:r>
            <a:r>
              <a:rPr lang="en-US" sz="3200" dirty="0" err="1">
                <a:latin typeface="Arial" panose="020B0604020202020204" pitchFamily="34" charset="0"/>
                <a:cs typeface="Arial" panose="020B0604020202020204" pitchFamily="34" charset="0"/>
              </a:rPr>
              <a:t>ipsus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maios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eume</a:t>
            </a:r>
            <a:r>
              <a:rPr lang="en-US" sz="3200" dirty="0">
                <a:latin typeface="Arial" panose="020B0604020202020204" pitchFamily="34" charset="0"/>
                <a:cs typeface="Arial" panose="020B0604020202020204" pitchFamily="34" charset="0"/>
              </a:rPr>
              <a:t> di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dolupit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sequam</a:t>
            </a:r>
            <a:r>
              <a:rPr lang="en-US" sz="3200" dirty="0">
                <a:latin typeface="Arial" panose="020B0604020202020204" pitchFamily="34" charset="0"/>
                <a:cs typeface="Arial" panose="020B0604020202020204" pitchFamily="34" charset="0"/>
              </a:rPr>
              <a:t>, serio </a:t>
            </a:r>
            <a:r>
              <a:rPr lang="en-US" sz="3200" dirty="0" err="1">
                <a:latin typeface="Arial" panose="020B0604020202020204" pitchFamily="34" charset="0"/>
                <a:cs typeface="Arial" panose="020B0604020202020204" pitchFamily="34" charset="0"/>
              </a:rPr>
              <a:t>bea</a:t>
            </a:r>
            <a:r>
              <a:rPr lang="en-US" sz="3200" dirty="0">
                <a:latin typeface="Arial" panose="020B0604020202020204" pitchFamily="34" charset="0"/>
                <a:cs typeface="Arial" panose="020B0604020202020204" pitchFamily="34" charset="0"/>
              </a:rPr>
              <a:t> natis </a:t>
            </a:r>
            <a:r>
              <a:rPr lang="en-US" sz="3200" dirty="0" err="1">
                <a:latin typeface="Arial" panose="020B0604020202020204" pitchFamily="34" charset="0"/>
                <a:cs typeface="Arial" panose="020B0604020202020204" pitchFamily="34" charset="0"/>
              </a:rPr>
              <a:t>dolupta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simperiae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molorum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eati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ulparis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magnieniam</a:t>
            </a:r>
            <a:r>
              <a:rPr lang="en-US" sz="3200" dirty="0">
                <a:latin typeface="Arial" panose="020B0604020202020204" pitchFamily="34" charset="0"/>
                <a:cs typeface="Arial" panose="020B0604020202020204" pitchFamily="34" charset="0"/>
              </a:rPr>
              <a:t>, to </a:t>
            </a:r>
            <a:r>
              <a:rPr lang="en-US" sz="3200" dirty="0" err="1">
                <a:latin typeface="Arial" panose="020B0604020202020204" pitchFamily="34" charset="0"/>
                <a:cs typeface="Arial" panose="020B0604020202020204" pitchFamily="34" charset="0"/>
              </a:rPr>
              <a:t>intotatur</a:t>
            </a:r>
            <a:r>
              <a:rPr lang="en-US" sz="3200" dirty="0">
                <a:latin typeface="Arial" panose="020B0604020202020204" pitchFamily="34" charset="0"/>
                <a:cs typeface="Arial" panose="020B0604020202020204" pitchFamily="34" charset="0"/>
              </a:rPr>
              <a:t>?</a:t>
            </a:r>
          </a:p>
          <a:p>
            <a:pPr>
              <a:spcAft>
                <a:spcPts val="1800"/>
              </a:spcAft>
            </a:pPr>
            <a:r>
              <a:rPr lang="en-US" sz="3200" dirty="0" err="1">
                <a:latin typeface="Arial" panose="020B0604020202020204" pitchFamily="34" charset="0"/>
                <a:cs typeface="Arial" panose="020B0604020202020204" pitchFamily="34" charset="0"/>
              </a:rPr>
              <a:t>Sunto</a:t>
            </a:r>
            <a:r>
              <a:rPr lang="en-US" sz="3200" dirty="0">
                <a:latin typeface="Arial" panose="020B0604020202020204" pitchFamily="34" charset="0"/>
                <a:cs typeface="Arial" panose="020B0604020202020204" pitchFamily="34" charset="0"/>
              </a:rPr>
              <a:t> into </a:t>
            </a:r>
            <a:r>
              <a:rPr lang="en-US" sz="3200" dirty="0" err="1">
                <a:latin typeface="Arial" panose="020B0604020202020204" pitchFamily="34" charset="0"/>
                <a:cs typeface="Arial" panose="020B0604020202020204" pitchFamily="34" charset="0"/>
              </a:rPr>
              <a:t>temperi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aturerum</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identio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nsectatem</a:t>
            </a:r>
            <a:r>
              <a:rPr lang="en-US" sz="3200" dirty="0">
                <a:latin typeface="Arial" panose="020B0604020202020204" pitchFamily="34" charset="0"/>
                <a:cs typeface="Arial" panose="020B0604020202020204" pitchFamily="34" charset="0"/>
              </a:rPr>
              <a:t> quo </a:t>
            </a:r>
            <a:r>
              <a:rPr lang="en-US" sz="3200" dirty="0" err="1">
                <a:latin typeface="Arial" panose="020B0604020202020204" pitchFamily="34" charset="0"/>
                <a:cs typeface="Arial" panose="020B0604020202020204" pitchFamily="34" charset="0"/>
              </a:rPr>
              <a:t>dolorum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fuga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Itiatur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vendus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quodis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reria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volupienis</a:t>
            </a:r>
            <a:r>
              <a:rPr lang="en-US" sz="3200" dirty="0">
                <a:latin typeface="Arial" panose="020B0604020202020204" pitchFamily="34" charset="0"/>
                <a:cs typeface="Arial" panose="020B0604020202020204" pitchFamily="34" charset="0"/>
              </a:rPr>
              <a:t> con </a:t>
            </a:r>
            <a:r>
              <a:rPr lang="en-US" sz="3200" dirty="0" err="1">
                <a:latin typeface="Arial" panose="020B0604020202020204" pitchFamily="34" charset="0"/>
                <a:cs typeface="Arial" panose="020B0604020202020204" pitchFamily="34" charset="0"/>
              </a:rPr>
              <a:t>posto</a:t>
            </a:r>
            <a:r>
              <a:rPr lang="en-US" sz="3200" dirty="0">
                <a:latin typeface="Arial" panose="020B0604020202020204" pitchFamily="34" charset="0"/>
                <a:cs typeface="Arial" panose="020B0604020202020204" pitchFamily="34" charset="0"/>
              </a:rPr>
              <a:t> dolor </a:t>
            </a:r>
            <a:r>
              <a:rPr lang="en-US" sz="3200" dirty="0" err="1">
                <a:latin typeface="Arial" panose="020B0604020202020204" pitchFamily="34" charset="0"/>
                <a:cs typeface="Arial" panose="020B0604020202020204" pitchFamily="34" charset="0"/>
              </a:rPr>
              <a:t>sam</a:t>
            </a:r>
            <a:r>
              <a:rPr lang="en-US" sz="3200" dirty="0">
                <a:latin typeface="Arial" panose="020B0604020202020204" pitchFamily="34" charset="0"/>
                <a:cs typeface="Arial" panose="020B0604020202020204" pitchFamily="34" charset="0"/>
              </a:rPr>
              <a:t> debit </a:t>
            </a:r>
            <a:r>
              <a:rPr lang="en-US" sz="3200" dirty="0" err="1">
                <a:latin typeface="Arial" panose="020B0604020202020204" pitchFamily="34" charset="0"/>
                <a:cs typeface="Arial" panose="020B0604020202020204" pitchFamily="34" charset="0"/>
              </a:rPr>
              <a:t>experumet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odit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ut</a:t>
            </a:r>
            <a:r>
              <a:rPr lang="en-US" sz="3200" dirty="0">
                <a:latin typeface="Arial" panose="020B0604020202020204" pitchFamily="34" charset="0"/>
                <a:cs typeface="Arial" panose="020B0604020202020204" pitchFamily="34" charset="0"/>
              </a:rPr>
              <a:t> id </a:t>
            </a:r>
            <a:r>
              <a:rPr lang="en-US" sz="3200" dirty="0" err="1">
                <a:latin typeface="Arial" panose="020B0604020202020204" pitchFamily="34" charset="0"/>
                <a:cs typeface="Arial" panose="020B0604020202020204" pitchFamily="34" charset="0"/>
              </a:rPr>
              <a:t>molorrum</a:t>
            </a:r>
            <a:r>
              <a:rPr lang="en-US" sz="3200" dirty="0">
                <a:latin typeface="Arial" panose="020B0604020202020204" pitchFamily="34" charset="0"/>
                <a:cs typeface="Arial" panose="020B0604020202020204" pitchFamily="34" charset="0"/>
              </a:rPr>
              <a:t> que </a:t>
            </a:r>
            <a:r>
              <a:rPr lang="en-US" sz="3200" dirty="0" err="1">
                <a:latin typeface="Arial" panose="020B0604020202020204" pitchFamily="34" charset="0"/>
                <a:cs typeface="Arial" panose="020B0604020202020204" pitchFamily="34" charset="0"/>
              </a:rPr>
              <a:t>quam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fuga</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volorioraes</a:t>
            </a:r>
            <a:r>
              <a:rPr lang="en-US" sz="3200" dirty="0">
                <a:latin typeface="Arial" panose="020B0604020202020204" pitchFamily="34" charset="0"/>
                <a:cs typeface="Arial" panose="020B0604020202020204" pitchFamily="34" charset="0"/>
              </a:rPr>
              <a:t> alit, que </a:t>
            </a:r>
            <a:r>
              <a:rPr lang="en-US" sz="3200" dirty="0" err="1">
                <a:latin typeface="Arial" panose="020B0604020202020204" pitchFamily="34" charset="0"/>
                <a:cs typeface="Arial" panose="020B0604020202020204" pitchFamily="34" charset="0"/>
              </a:rPr>
              <a:t>plitati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onemporro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entorio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rumendi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simenimus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mossimus</a:t>
            </a:r>
            <a:r>
              <a:rPr lang="en-US" sz="3200" dirty="0">
                <a:latin typeface="Arial" panose="020B0604020202020204" pitchFamily="34" charset="0"/>
                <a:cs typeface="Arial" panose="020B0604020202020204" pitchFamily="34" charset="0"/>
              </a:rPr>
              <a:t> re </a:t>
            </a:r>
            <a:r>
              <a:rPr lang="en-US" sz="3200" dirty="0" err="1">
                <a:latin typeface="Arial" panose="020B0604020202020204" pitchFamily="34" charset="0"/>
                <a:cs typeface="Arial" panose="020B0604020202020204" pitchFamily="34" charset="0"/>
              </a:rPr>
              <a:t>officit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officae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etur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volorem</a:t>
            </a:r>
            <a:r>
              <a:rPr lang="en-US" sz="3200" dirty="0">
                <a:latin typeface="Arial" panose="020B0604020202020204" pitchFamily="34" charset="0"/>
                <a:cs typeface="Arial" panose="020B0604020202020204" pitchFamily="34" charset="0"/>
              </a:rPr>
              <a:t> et </a:t>
            </a:r>
            <a:r>
              <a:rPr lang="en-US" sz="3200" dirty="0" err="1">
                <a:latin typeface="Arial" panose="020B0604020202020204" pitchFamily="34" charset="0"/>
                <a:cs typeface="Arial" panose="020B0604020202020204" pitchFamily="34" charset="0"/>
              </a:rPr>
              <a:t>optae</a:t>
            </a:r>
            <a:r>
              <a:rPr lang="en-US" sz="3200" dirty="0">
                <a:latin typeface="Arial" panose="020B0604020202020204" pitchFamily="34" charset="0"/>
                <a:cs typeface="Arial" panose="020B0604020202020204" pitchFamily="34" charset="0"/>
              </a:rPr>
              <a:t>. Ut </a:t>
            </a:r>
            <a:r>
              <a:rPr lang="en-US" sz="3200" dirty="0" err="1">
                <a:latin typeface="Arial" panose="020B0604020202020204" pitchFamily="34" charset="0"/>
                <a:cs typeface="Arial" panose="020B0604020202020204" pitchFamily="34" charset="0"/>
              </a:rPr>
              <a:t>ipsam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esto</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temquas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dolores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sitiandi</a:t>
            </a:r>
            <a:r>
              <a:rPr lang="en-US" sz="3200" dirty="0">
                <a:latin typeface="Arial" panose="020B0604020202020204" pitchFamily="34" charset="0"/>
                <a:cs typeface="Arial" panose="020B0604020202020204" pitchFamily="34" charset="0"/>
              </a:rPr>
              <a:t> arum </a:t>
            </a:r>
            <a:r>
              <a:rPr lang="en-US" sz="3200" dirty="0" err="1">
                <a:latin typeface="Arial" panose="020B0604020202020204" pitchFamily="34" charset="0"/>
                <a:cs typeface="Arial" panose="020B0604020202020204" pitchFamily="34" charset="0"/>
              </a:rPr>
              <a:t>ipicien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debisimus</a:t>
            </a:r>
            <a:endParaRPr lang="en-US" sz="3200" dirty="0">
              <a:latin typeface="Arial" panose="020B0604020202020204" pitchFamily="34" charset="0"/>
              <a:cs typeface="Arial" panose="020B0604020202020204" pitchFamily="34" charset="0"/>
            </a:endParaRPr>
          </a:p>
        </p:txBody>
      </p:sp>
      <p:sp>
        <p:nvSpPr>
          <p:cNvPr id="64" name="Rectangle 63">
            <a:extLst>
              <a:ext uri="{FF2B5EF4-FFF2-40B4-BE49-F238E27FC236}">
                <a16:creationId xmlns:a16="http://schemas.microsoft.com/office/drawing/2014/main" id="{2D44080E-CDE7-F784-3F34-3C80BE2E6577}"/>
              </a:ext>
            </a:extLst>
          </p:cNvPr>
          <p:cNvSpPr/>
          <p:nvPr/>
        </p:nvSpPr>
        <p:spPr>
          <a:xfrm>
            <a:off x="22489959" y="15938518"/>
            <a:ext cx="8685340" cy="1077209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932641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16</TotalTime>
  <Words>935</Words>
  <Application>Microsoft Office PowerPoint</Application>
  <PresentationFormat>Custom</PresentationFormat>
  <Paragraphs>42</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Open Sans</vt:lpstr>
      <vt:lpstr>Open Sans SemiBold</vt:lpstr>
      <vt:lpstr>Office Theme</vt:lpstr>
      <vt:lpstr>PowerPoint Presentation</vt:lpstr>
      <vt:lpstr>PowerPoint Presentation</vt:lpstr>
    </vt:vector>
  </TitlesOfParts>
  <Company>Schreiner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White, Amanda</dc:creator>
  <cp:lastModifiedBy>White, Amanda</cp:lastModifiedBy>
  <cp:revision>3</cp:revision>
  <dcterms:created xsi:type="dcterms:W3CDTF">2026-02-02T20:45:09Z</dcterms:created>
  <dcterms:modified xsi:type="dcterms:W3CDTF">2026-02-04T18:27:41Z</dcterms:modified>
</cp:coreProperties>
</file>