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6" r:id="rId3"/>
    <p:sldId id="257" r:id="rId4"/>
    <p:sldId id="258" r:id="rId5"/>
  </p:sldIdLst>
  <p:sldSz cx="32918400" cy="21945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32" userDrawn="1">
          <p15:clr>
            <a:srgbClr val="A4A3A4"/>
          </p15:clr>
        </p15:guide>
        <p15:guide id="2" pos="432" userDrawn="1">
          <p15:clr>
            <a:srgbClr val="A4A3A4"/>
          </p15:clr>
        </p15:guide>
        <p15:guide id="3" pos="20304" userDrawn="1">
          <p15:clr>
            <a:srgbClr val="A4A3A4"/>
          </p15:clr>
        </p15:guide>
        <p15:guide id="4" orient="horz" pos="13392" userDrawn="1">
          <p15:clr>
            <a:srgbClr val="A4A3A4"/>
          </p15:clr>
        </p15:guide>
        <p15:guide id="5" pos="6720" userDrawn="1">
          <p15:clr>
            <a:srgbClr val="A4A3A4"/>
          </p15:clr>
        </p15:guide>
        <p15:guide id="6" pos="13128" userDrawn="1">
          <p15:clr>
            <a:srgbClr val="A4A3A4"/>
          </p15:clr>
        </p15:guide>
        <p15:guide id="7" pos="816" userDrawn="1">
          <p15:clr>
            <a:srgbClr val="A4A3A4"/>
          </p15:clr>
        </p15:guide>
        <p15:guide id="8" pos="6336" userDrawn="1">
          <p15:clr>
            <a:srgbClr val="A4A3A4"/>
          </p15:clr>
        </p15:guide>
        <p15:guide id="9" pos="7224" userDrawn="1">
          <p15:clr>
            <a:srgbClr val="A4A3A4"/>
          </p15:clr>
        </p15:guide>
        <p15:guide id="10" pos="7584" userDrawn="1">
          <p15:clr>
            <a:srgbClr val="A4A3A4"/>
          </p15:clr>
        </p15:guide>
        <p15:guide id="11" pos="13512" userDrawn="1">
          <p15:clr>
            <a:srgbClr val="A4A3A4"/>
          </p15:clr>
        </p15:guide>
        <p15:guide id="12" orient="horz" pos="12984" userDrawn="1">
          <p15:clr>
            <a:srgbClr val="A4A3A4"/>
          </p15:clr>
        </p15:guide>
        <p15:guide id="13" orient="horz" pos="576" userDrawn="1">
          <p15:clr>
            <a:srgbClr val="A4A3A4"/>
          </p15:clr>
        </p15:guide>
        <p15:guide id="14" pos="13992" userDrawn="1">
          <p15:clr>
            <a:srgbClr val="A4A3A4"/>
          </p15:clr>
        </p15:guide>
        <p15:guide id="15" pos="14160" userDrawn="1">
          <p15:clr>
            <a:srgbClr val="A4A3A4"/>
          </p15:clr>
        </p15:guide>
        <p15:guide id="16" pos="20136" userDrawn="1">
          <p15:clr>
            <a:srgbClr val="A4A3A4"/>
          </p15:clr>
        </p15:guide>
        <p15:guide id="17" orient="horz" pos="2304" userDrawn="1">
          <p15:clr>
            <a:srgbClr val="A4A3A4"/>
          </p15:clr>
        </p15:guide>
        <p15:guide id="1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10000"/>
    <a:srgbClr val="43003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1" autoAdjust="0"/>
    <p:restoredTop sz="94660"/>
  </p:normalViewPr>
  <p:slideViewPr>
    <p:cSldViewPr snapToGrid="0">
      <p:cViewPr varScale="1">
        <p:scale>
          <a:sx n="33" d="100"/>
          <a:sy n="33" d="100"/>
        </p:scale>
        <p:origin x="1398" y="78"/>
      </p:cViewPr>
      <p:guideLst>
        <p:guide orient="horz" pos="432"/>
        <p:guide pos="432"/>
        <p:guide pos="20304"/>
        <p:guide orient="horz" pos="13392"/>
        <p:guide pos="6720"/>
        <p:guide pos="13128"/>
        <p:guide pos="816"/>
        <p:guide pos="6336"/>
        <p:guide pos="7224"/>
        <p:guide pos="7584"/>
        <p:guide pos="13512"/>
        <p:guide orient="horz" pos="12984"/>
        <p:guide orient="horz" pos="576"/>
        <p:guide pos="13992"/>
        <p:guide pos="14160"/>
        <p:guide pos="20136"/>
        <p:guide orient="horz" pos="2304"/>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p:spPr>
        <p:txBody>
          <a:bodyPr anchor="b"/>
          <a:lstStyle>
            <a:lvl1pPr algn="ctr">
              <a:defRPr sz="19200"/>
            </a:lvl1pPr>
          </a:lstStyle>
          <a:p>
            <a:r>
              <a:rPr lang="en-US"/>
              <a:t>Click to edit Master title style</a:t>
            </a:r>
            <a:endParaRPr lang="en-US" dirty="0"/>
          </a:p>
        </p:txBody>
      </p:sp>
      <p:sp>
        <p:nvSpPr>
          <p:cNvPr id="3" name="Subtitle 2"/>
          <p:cNvSpPr>
            <a:spLocks noGrp="1"/>
          </p:cNvSpPr>
          <p:nvPr>
            <p:ph type="subTitle" idx="1"/>
          </p:nvPr>
        </p:nvSpPr>
        <p:spPr>
          <a:xfrm>
            <a:off x="4114800" y="11526522"/>
            <a:ext cx="24688800" cy="5298438"/>
          </a:xfr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98696FC-8A64-4482-B9B9-8AEC84A280B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3264008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8696FC-8A64-4482-B9B9-8AEC84A280B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1028248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8696FC-8A64-4482-B9B9-8AEC84A280B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1491508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98696FC-8A64-4482-B9B9-8AEC84A280B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1205413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7" y="14686287"/>
            <a:ext cx="28392120" cy="4800598"/>
          </a:xfr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8696FC-8A64-4482-B9B9-8AEC84A280B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2067841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98696FC-8A64-4482-B9B9-8AEC84A280B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2236995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5379722"/>
            <a:ext cx="13926024"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4" name="Content Placeholder 3"/>
          <p:cNvSpPr>
            <a:spLocks noGrp="1"/>
          </p:cNvSpPr>
          <p:nvPr>
            <p:ph sz="half" idx="2"/>
          </p:nvPr>
        </p:nvSpPr>
        <p:spPr>
          <a:xfrm>
            <a:off x="2267431" y="8016240"/>
            <a:ext cx="13926024"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2"/>
            <a:ext cx="13994608"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98696FC-8A64-4482-B9B9-8AEC84A280B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3509303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98696FC-8A64-4482-B9B9-8AEC84A280B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31009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8696FC-8A64-4482-B9B9-8AEC84A280B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1772302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898696FC-8A64-4482-B9B9-8AEC84A280B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112564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898696FC-8A64-4482-B9B9-8AEC84A280B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ADCCF-AF48-4CA8-84B3-1F4171A25070}" type="slidenum">
              <a:rPr lang="en-US" smtClean="0"/>
              <a:t>‹#›</a:t>
            </a:fld>
            <a:endParaRPr lang="en-US"/>
          </a:p>
        </p:txBody>
      </p:sp>
    </p:spTree>
    <p:extLst>
      <p:ext uri="{BB962C8B-B14F-4D97-AF65-F5344CB8AC3E}">
        <p14:creationId xmlns:p14="http://schemas.microsoft.com/office/powerpoint/2010/main" val="3850363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5842000"/>
            <a:ext cx="28392120" cy="139242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898696FC-8A64-4482-B9B9-8AEC84A280B7}" type="datetimeFigureOut">
              <a:rPr lang="en-US" smtClean="0"/>
              <a:t>2/2/2026</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7C5ADCCF-AF48-4CA8-84B3-1F4171A25070}" type="slidenum">
              <a:rPr lang="en-US" smtClean="0"/>
              <a:t>‹#›</a:t>
            </a:fld>
            <a:endParaRPr lang="en-US"/>
          </a:p>
        </p:txBody>
      </p:sp>
    </p:spTree>
    <p:extLst>
      <p:ext uri="{BB962C8B-B14F-4D97-AF65-F5344CB8AC3E}">
        <p14:creationId xmlns:p14="http://schemas.microsoft.com/office/powerpoint/2010/main" val="31212013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926080" rtl="0" eaLnBrk="1" latinLnBrk="0" hangingPunct="1">
        <a:lnSpc>
          <a:spcPct val="90000"/>
        </a:lnSpc>
        <a:spcBef>
          <a:spcPct val="0"/>
        </a:spcBef>
        <a:buNone/>
        <a:defRPr sz="14080" kern="1200">
          <a:solidFill>
            <a:schemeClr val="tx1"/>
          </a:solidFill>
          <a:latin typeface="+mj-lt"/>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fonts.google.com/specimen/Open+Sa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66D1D7F-70FC-9938-536A-0B65F2522538}"/>
              </a:ext>
            </a:extLst>
          </p:cNvPr>
          <p:cNvSpPr txBox="1"/>
          <p:nvPr/>
        </p:nvSpPr>
        <p:spPr>
          <a:xfrm>
            <a:off x="1369140" y="2857928"/>
            <a:ext cx="10782300" cy="9879628"/>
          </a:xfrm>
          <a:prstGeom prst="rect">
            <a:avLst/>
          </a:prstGeom>
          <a:noFill/>
        </p:spPr>
        <p:txBody>
          <a:bodyPr wrap="square" rtlCol="0">
            <a:spAutoFit/>
          </a:bodyPr>
          <a:lstStyle/>
          <a:p>
            <a:pPr marL="514350" indent="-514350">
              <a:spcAft>
                <a:spcPts val="1800"/>
              </a:spcAft>
              <a:buAutoNum type="arabicPeriod"/>
            </a:pPr>
            <a:r>
              <a:rPr lang="en-US" sz="3200" dirty="0">
                <a:latin typeface="Arial" panose="020B0604020202020204" pitchFamily="34" charset="0"/>
                <a:cs typeface="Arial" panose="020B0604020202020204" pitchFamily="34" charset="0"/>
              </a:rPr>
              <a:t>This template uses Open Sans, a free font available from Google. If you don’t have Open Sans, you may find it here: </a:t>
            </a:r>
            <a:r>
              <a:rPr lang="en-US" sz="3200" dirty="0">
                <a:hlinkClick r:id="rId2"/>
              </a:rPr>
              <a:t>Open Sans - Google Fonts</a:t>
            </a:r>
            <a:endParaRPr lang="en-US" sz="3200" dirty="0"/>
          </a:p>
          <a:p>
            <a:pPr marL="514350" indent="-514350">
              <a:spcAft>
                <a:spcPts val="1800"/>
              </a:spcAft>
              <a:buAutoNum type="arabicPeriod"/>
            </a:pPr>
            <a:r>
              <a:rPr lang="en-US" sz="3200" dirty="0">
                <a:latin typeface="Arial" panose="020B0604020202020204" pitchFamily="34" charset="0"/>
                <a:cs typeface="Arial" panose="020B0604020202020204" pitchFamily="34" charset="0"/>
              </a:rPr>
              <a:t>This template uses guides that can help you keep elements aligned. To view guides, go to the View tab and make sure “Guides” is checked. </a:t>
            </a:r>
          </a:p>
          <a:p>
            <a:pPr marL="514350" indent="-514350">
              <a:spcAft>
                <a:spcPts val="1800"/>
              </a:spcAft>
              <a:buAutoNum type="arabicPeriod"/>
            </a:pPr>
            <a:r>
              <a:rPr lang="en-US" sz="3200" dirty="0">
                <a:latin typeface="Arial" panose="020B0604020202020204" pitchFamily="34" charset="0"/>
                <a:cs typeface="Arial" panose="020B0604020202020204" pitchFamily="34" charset="0"/>
              </a:rPr>
              <a:t>Each slide is 36” x 24”. There are three different templates available: three equal columns, three columns with a wider middle column, and four columns. Choose the layout that best fits your presentation.</a:t>
            </a:r>
          </a:p>
          <a:p>
            <a:pPr marL="514350" indent="-514350">
              <a:spcAft>
                <a:spcPts val="1800"/>
              </a:spcAft>
              <a:buAutoNum type="arabicPeriod"/>
            </a:pPr>
            <a:r>
              <a:rPr lang="en-US" sz="3200" dirty="0">
                <a:latin typeface="Arial" panose="020B0604020202020204" pitchFamily="34" charset="0"/>
                <a:cs typeface="Arial" panose="020B0604020202020204" pitchFamily="34" charset="0"/>
              </a:rPr>
              <a:t>The text boxes and sections can be altered, removed, or added depending on your presentation’s needs. Text size can also be adjusted as needed. However, be sure to keep space between the edge of the text box and the edge of the maroon border so that information doesn’t get cramped. </a:t>
            </a:r>
          </a:p>
          <a:p>
            <a:pPr marL="514350" indent="-514350">
              <a:spcAft>
                <a:spcPts val="1800"/>
              </a:spcAft>
              <a:buAutoNum type="arabicPeriod"/>
            </a:pPr>
            <a:r>
              <a:rPr lang="en-US" sz="3200" dirty="0">
                <a:latin typeface="Arial" panose="020B0604020202020204" pitchFamily="34" charset="0"/>
                <a:cs typeface="Arial" panose="020B0604020202020204" pitchFamily="34" charset="0"/>
              </a:rPr>
              <a:t>Do not extend elements past the outside guidelines, to allow for printing and to make sure nothing gets cut off. </a:t>
            </a:r>
          </a:p>
        </p:txBody>
      </p:sp>
      <p:sp>
        <p:nvSpPr>
          <p:cNvPr id="5" name="TextBox 4">
            <a:extLst>
              <a:ext uri="{FF2B5EF4-FFF2-40B4-BE49-F238E27FC236}">
                <a16:creationId xmlns:a16="http://schemas.microsoft.com/office/drawing/2014/main" id="{E485294E-F2CA-597C-1E25-DB581BC202E2}"/>
              </a:ext>
            </a:extLst>
          </p:cNvPr>
          <p:cNvSpPr txBox="1"/>
          <p:nvPr/>
        </p:nvSpPr>
        <p:spPr>
          <a:xfrm>
            <a:off x="1369141" y="1396150"/>
            <a:ext cx="10782300" cy="1015663"/>
          </a:xfrm>
          <a:prstGeom prst="rect">
            <a:avLst/>
          </a:prstGeom>
          <a:noFill/>
        </p:spPr>
        <p:txBody>
          <a:bodyPr wrap="square" rtlCol="0">
            <a:spAutoFit/>
          </a:bodyPr>
          <a:lstStyle/>
          <a:p>
            <a:r>
              <a:rPr lang="en-US" sz="6000" b="1" dirty="0">
                <a:solidFill>
                  <a:srgbClr val="510000"/>
                </a:solidFill>
                <a:latin typeface="Open Sans" pitchFamily="2" charset="0"/>
                <a:ea typeface="Open Sans" pitchFamily="2" charset="0"/>
                <a:cs typeface="Open Sans" pitchFamily="2" charset="0"/>
              </a:rPr>
              <a:t>How To Use This Template</a:t>
            </a:r>
          </a:p>
        </p:txBody>
      </p:sp>
      <p:sp>
        <p:nvSpPr>
          <p:cNvPr id="7" name="TextBox 6">
            <a:extLst>
              <a:ext uri="{FF2B5EF4-FFF2-40B4-BE49-F238E27FC236}">
                <a16:creationId xmlns:a16="http://schemas.microsoft.com/office/drawing/2014/main" id="{9A282DC5-875F-B062-EBD6-38E52080BA4F}"/>
              </a:ext>
            </a:extLst>
          </p:cNvPr>
          <p:cNvSpPr txBox="1"/>
          <p:nvPr/>
        </p:nvSpPr>
        <p:spPr>
          <a:xfrm>
            <a:off x="1369139" y="15332637"/>
            <a:ext cx="10670460" cy="5216813"/>
          </a:xfrm>
          <a:prstGeom prst="rect">
            <a:avLst/>
          </a:prstGeom>
          <a:noFill/>
        </p:spPr>
        <p:txBody>
          <a:bodyPr wrap="square" rtlCol="0">
            <a:spAutoFit/>
          </a:bodyPr>
          <a:lstStyle/>
          <a:p>
            <a:pPr marL="514350" indent="-514350">
              <a:spcAft>
                <a:spcPts val="1800"/>
              </a:spcAft>
              <a:buAutoNum type="arabicPeriod"/>
            </a:pPr>
            <a:r>
              <a:rPr lang="en-US" sz="3200" b="1" dirty="0">
                <a:latin typeface="Arial" panose="020B0604020202020204" pitchFamily="34" charset="0"/>
                <a:cs typeface="Arial" panose="020B0604020202020204" pitchFamily="34" charset="0"/>
              </a:rPr>
              <a:t>Make sure there is no default/placeholder text left from the template.</a:t>
            </a:r>
          </a:p>
          <a:p>
            <a:pPr marL="514350" indent="-514350">
              <a:spcAft>
                <a:spcPts val="1800"/>
              </a:spcAft>
              <a:buAutoNum type="arabicPeriod"/>
            </a:pPr>
            <a:r>
              <a:rPr lang="en-US" sz="3200" dirty="0">
                <a:latin typeface="Arial" panose="020B0604020202020204" pitchFamily="34" charset="0"/>
                <a:cs typeface="Arial" panose="020B0604020202020204" pitchFamily="34" charset="0"/>
              </a:rPr>
              <a:t>Double-check your spelling and grammar and make sure all information is correct.</a:t>
            </a:r>
          </a:p>
          <a:p>
            <a:pPr marL="514350" indent="-514350">
              <a:spcAft>
                <a:spcPts val="1800"/>
              </a:spcAft>
              <a:buAutoNum type="arabicPeriod"/>
            </a:pPr>
            <a:r>
              <a:rPr lang="en-US" sz="3200" b="1" dirty="0">
                <a:latin typeface="Arial" panose="020B0604020202020204" pitchFamily="34" charset="0"/>
                <a:cs typeface="Arial" panose="020B0604020202020204" pitchFamily="34" charset="0"/>
              </a:rPr>
              <a:t>Delete all unused slides.</a:t>
            </a:r>
          </a:p>
          <a:p>
            <a:pPr marL="514350" indent="-514350">
              <a:spcAft>
                <a:spcPts val="1800"/>
              </a:spcAft>
              <a:buAutoNum type="arabicPeriod"/>
            </a:pPr>
            <a:r>
              <a:rPr lang="en-US" sz="3200" dirty="0">
                <a:latin typeface="Arial" panose="020B0604020202020204" pitchFamily="34" charset="0"/>
                <a:cs typeface="Arial" panose="020B0604020202020204" pitchFamily="34" charset="0"/>
              </a:rPr>
              <a:t>Go to File &gt; Save as Adobe PDF. PDF files are standard for printing and are accepted by most printers. Do not send PPT files to printers, as unexpected formatting errors may occur.</a:t>
            </a:r>
          </a:p>
        </p:txBody>
      </p:sp>
      <p:sp>
        <p:nvSpPr>
          <p:cNvPr id="8" name="TextBox 7">
            <a:extLst>
              <a:ext uri="{FF2B5EF4-FFF2-40B4-BE49-F238E27FC236}">
                <a16:creationId xmlns:a16="http://schemas.microsoft.com/office/drawing/2014/main" id="{DFC1B868-B37C-CC48-ECC3-4A8BCFAD7C89}"/>
              </a:ext>
            </a:extLst>
          </p:cNvPr>
          <p:cNvSpPr txBox="1"/>
          <p:nvPr/>
        </p:nvSpPr>
        <p:spPr>
          <a:xfrm>
            <a:off x="1369140" y="13870859"/>
            <a:ext cx="10782300" cy="1015663"/>
          </a:xfrm>
          <a:prstGeom prst="rect">
            <a:avLst/>
          </a:prstGeom>
          <a:noFill/>
        </p:spPr>
        <p:txBody>
          <a:bodyPr wrap="square" rtlCol="0">
            <a:spAutoFit/>
          </a:bodyPr>
          <a:lstStyle/>
          <a:p>
            <a:r>
              <a:rPr lang="en-US" sz="6000" b="1" dirty="0">
                <a:solidFill>
                  <a:srgbClr val="510000"/>
                </a:solidFill>
                <a:latin typeface="Open Sans" pitchFamily="2" charset="0"/>
                <a:ea typeface="Open Sans" pitchFamily="2" charset="0"/>
                <a:cs typeface="Open Sans" pitchFamily="2" charset="0"/>
              </a:rPr>
              <a:t>When You’re Ready to Print</a:t>
            </a:r>
          </a:p>
        </p:txBody>
      </p:sp>
    </p:spTree>
    <p:extLst>
      <p:ext uri="{BB962C8B-B14F-4D97-AF65-F5344CB8AC3E}">
        <p14:creationId xmlns:p14="http://schemas.microsoft.com/office/powerpoint/2010/main" val="907643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72D60D9-4C66-30B3-F7B7-90866D10A1BC}"/>
              </a:ext>
            </a:extLst>
          </p:cNvPr>
          <p:cNvSpPr/>
          <p:nvPr/>
        </p:nvSpPr>
        <p:spPr>
          <a:xfrm>
            <a:off x="22231350" y="3684827"/>
            <a:ext cx="10001252"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3F4B87CA-9303-3BE7-10BD-46165C91608E}"/>
              </a:ext>
            </a:extLst>
          </p:cNvPr>
          <p:cNvSpPr txBox="1"/>
          <p:nvPr/>
        </p:nvSpPr>
        <p:spPr>
          <a:xfrm>
            <a:off x="22472277" y="3854188"/>
            <a:ext cx="9569825"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Conclusion</a:t>
            </a:r>
          </a:p>
        </p:txBody>
      </p:sp>
      <p:sp>
        <p:nvSpPr>
          <p:cNvPr id="20" name="Rectangle 19">
            <a:extLst>
              <a:ext uri="{FF2B5EF4-FFF2-40B4-BE49-F238E27FC236}">
                <a16:creationId xmlns:a16="http://schemas.microsoft.com/office/drawing/2014/main" id="{61578537-A5C6-7BAC-88C8-5F1395818536}"/>
              </a:ext>
            </a:extLst>
          </p:cNvPr>
          <p:cNvSpPr/>
          <p:nvPr/>
        </p:nvSpPr>
        <p:spPr>
          <a:xfrm>
            <a:off x="22231350" y="4608323"/>
            <a:ext cx="10001252" cy="7337872"/>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2CBB7EF-C59F-E750-E4CF-0C7D2D12866E}"/>
              </a:ext>
            </a:extLst>
          </p:cNvPr>
          <p:cNvSpPr/>
          <p:nvPr/>
        </p:nvSpPr>
        <p:spPr>
          <a:xfrm>
            <a:off x="11458574" y="3684827"/>
            <a:ext cx="10001252"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160E9FC5-1A56-3228-5339-B7BD4FEFAEF5}"/>
              </a:ext>
            </a:extLst>
          </p:cNvPr>
          <p:cNvSpPr txBox="1"/>
          <p:nvPr/>
        </p:nvSpPr>
        <p:spPr>
          <a:xfrm>
            <a:off x="11699501" y="3854188"/>
            <a:ext cx="9569825"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Figures and Results</a:t>
            </a:r>
          </a:p>
        </p:txBody>
      </p:sp>
      <p:sp>
        <p:nvSpPr>
          <p:cNvPr id="32" name="Rectangle 31">
            <a:extLst>
              <a:ext uri="{FF2B5EF4-FFF2-40B4-BE49-F238E27FC236}">
                <a16:creationId xmlns:a16="http://schemas.microsoft.com/office/drawing/2014/main" id="{9F84E971-7711-5A0D-6BB9-C545A673B3DB}"/>
              </a:ext>
            </a:extLst>
          </p:cNvPr>
          <p:cNvSpPr/>
          <p:nvPr/>
        </p:nvSpPr>
        <p:spPr>
          <a:xfrm>
            <a:off x="11458574" y="4608322"/>
            <a:ext cx="10001252" cy="16651477"/>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97CD310-5E48-8EE1-84EA-7D705A555047}"/>
              </a:ext>
            </a:extLst>
          </p:cNvPr>
          <p:cNvSpPr/>
          <p:nvPr/>
        </p:nvSpPr>
        <p:spPr>
          <a:xfrm>
            <a:off x="711572" y="3684827"/>
            <a:ext cx="10001252"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C228DF8F-3D9F-720C-1652-605B80860C90}"/>
              </a:ext>
            </a:extLst>
          </p:cNvPr>
          <p:cNvSpPr txBox="1"/>
          <p:nvPr/>
        </p:nvSpPr>
        <p:spPr>
          <a:xfrm>
            <a:off x="952499" y="3854188"/>
            <a:ext cx="9569825"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Introduction</a:t>
            </a:r>
          </a:p>
        </p:txBody>
      </p:sp>
      <p:sp>
        <p:nvSpPr>
          <p:cNvPr id="36" name="Rectangle 35">
            <a:extLst>
              <a:ext uri="{FF2B5EF4-FFF2-40B4-BE49-F238E27FC236}">
                <a16:creationId xmlns:a16="http://schemas.microsoft.com/office/drawing/2014/main" id="{1BDE5763-2958-1006-34F3-9E4DE7F6E1C5}"/>
              </a:ext>
            </a:extLst>
          </p:cNvPr>
          <p:cNvSpPr/>
          <p:nvPr/>
        </p:nvSpPr>
        <p:spPr>
          <a:xfrm>
            <a:off x="711572" y="4608323"/>
            <a:ext cx="10001252" cy="4002772"/>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68D44A0D-5305-A87D-1F08-4B699D0BA579}"/>
              </a:ext>
            </a:extLst>
          </p:cNvPr>
          <p:cNvSpPr txBox="1"/>
          <p:nvPr/>
        </p:nvSpPr>
        <p:spPr>
          <a:xfrm>
            <a:off x="1295401" y="5156250"/>
            <a:ext cx="8839199" cy="2785378"/>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Sunto</a:t>
            </a:r>
            <a:r>
              <a:rPr lang="en-US" sz="2000" dirty="0">
                <a:latin typeface="Arial" panose="020B0604020202020204" pitchFamily="34" charset="0"/>
                <a:cs typeface="Arial" panose="020B0604020202020204" pitchFamily="34" charset="0"/>
              </a:rPr>
              <a:t> into </a:t>
            </a:r>
            <a:r>
              <a:rPr lang="en-US" sz="2000" dirty="0" err="1">
                <a:latin typeface="Arial" panose="020B0604020202020204" pitchFamily="34" charset="0"/>
                <a:cs typeface="Arial" panose="020B0604020202020204" pitchFamily="34" charset="0"/>
              </a:rPr>
              <a:t>temperi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aturerum</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identio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nsectatem</a:t>
            </a:r>
            <a:r>
              <a:rPr lang="en-US" sz="2000" dirty="0">
                <a:latin typeface="Arial" panose="020B0604020202020204" pitchFamily="34" charset="0"/>
                <a:cs typeface="Arial" panose="020B0604020202020204" pitchFamily="34" charset="0"/>
              </a:rPr>
              <a:t> quo </a:t>
            </a:r>
            <a:r>
              <a:rPr lang="en-US" sz="2000" dirty="0" err="1">
                <a:latin typeface="Arial" panose="020B0604020202020204" pitchFamily="34" charset="0"/>
                <a:cs typeface="Arial" panose="020B0604020202020204" pitchFamily="34" charset="0"/>
              </a:rPr>
              <a:t>dolorum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fuga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Itiatur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vendus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quodis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reria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volupienis</a:t>
            </a:r>
            <a:r>
              <a:rPr lang="en-US" sz="2000" dirty="0">
                <a:latin typeface="Arial" panose="020B0604020202020204" pitchFamily="34" charset="0"/>
                <a:cs typeface="Arial" panose="020B0604020202020204" pitchFamily="34" charset="0"/>
              </a:rPr>
              <a:t> con </a:t>
            </a:r>
            <a:r>
              <a:rPr lang="en-US" sz="2000" dirty="0" err="1">
                <a:latin typeface="Arial" panose="020B0604020202020204" pitchFamily="34" charset="0"/>
                <a:cs typeface="Arial" panose="020B0604020202020204" pitchFamily="34" charset="0"/>
              </a:rPr>
              <a:t>posto</a:t>
            </a:r>
            <a:r>
              <a:rPr lang="en-US" sz="2000" dirty="0">
                <a:latin typeface="Arial" panose="020B0604020202020204" pitchFamily="34" charset="0"/>
                <a:cs typeface="Arial" panose="020B0604020202020204" pitchFamily="34" charset="0"/>
              </a:rPr>
              <a:t> dolor </a:t>
            </a:r>
            <a:r>
              <a:rPr lang="en-US" sz="2000" dirty="0" err="1">
                <a:latin typeface="Arial" panose="020B0604020202020204" pitchFamily="34" charset="0"/>
                <a:cs typeface="Arial" panose="020B0604020202020204" pitchFamily="34" charset="0"/>
              </a:rPr>
              <a:t>sam</a:t>
            </a:r>
            <a:r>
              <a:rPr lang="en-US" sz="2000" dirty="0">
                <a:latin typeface="Arial" panose="020B0604020202020204" pitchFamily="34" charset="0"/>
                <a:cs typeface="Arial" panose="020B0604020202020204" pitchFamily="34" charset="0"/>
              </a:rPr>
              <a:t> debit </a:t>
            </a:r>
            <a:r>
              <a:rPr lang="en-US" sz="2000" dirty="0" err="1">
                <a:latin typeface="Arial" panose="020B0604020202020204" pitchFamily="34" charset="0"/>
                <a:cs typeface="Arial" panose="020B0604020202020204" pitchFamily="34" charset="0"/>
              </a:rPr>
              <a:t>experumet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odit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id </a:t>
            </a:r>
            <a:r>
              <a:rPr lang="en-US" sz="2000" dirty="0" err="1">
                <a:latin typeface="Arial" panose="020B0604020202020204" pitchFamily="34" charset="0"/>
                <a:cs typeface="Arial" panose="020B0604020202020204" pitchFamily="34" charset="0"/>
              </a:rPr>
              <a:t>molorrum</a:t>
            </a:r>
            <a:r>
              <a:rPr lang="en-US" sz="2000" dirty="0">
                <a:latin typeface="Arial" panose="020B0604020202020204" pitchFamily="34" charset="0"/>
                <a:cs typeface="Arial" panose="020B0604020202020204" pitchFamily="34" charset="0"/>
              </a:rPr>
              <a:t> que </a:t>
            </a:r>
            <a:r>
              <a:rPr lang="en-US" sz="2000" dirty="0" err="1">
                <a:latin typeface="Arial" panose="020B0604020202020204" pitchFamily="34" charset="0"/>
                <a:cs typeface="Arial" panose="020B0604020202020204" pitchFamily="34" charset="0"/>
              </a:rPr>
              <a:t>quam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fuga</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volorioraes</a:t>
            </a:r>
            <a:r>
              <a:rPr lang="en-US" sz="2000" dirty="0">
                <a:latin typeface="Arial" panose="020B0604020202020204" pitchFamily="34" charset="0"/>
                <a:cs typeface="Arial" panose="020B0604020202020204" pitchFamily="34" charset="0"/>
              </a:rPr>
              <a:t> alit, que </a:t>
            </a:r>
            <a:r>
              <a:rPr lang="en-US" sz="2000" dirty="0" err="1">
                <a:latin typeface="Arial" panose="020B0604020202020204" pitchFamily="34" charset="0"/>
                <a:cs typeface="Arial" panose="020B0604020202020204" pitchFamily="34" charset="0"/>
              </a:rPr>
              <a:t>plitati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onemporro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entorio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rumendi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simenimus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mossimus</a:t>
            </a:r>
            <a:r>
              <a:rPr lang="en-US" sz="2000" dirty="0">
                <a:latin typeface="Arial" panose="020B0604020202020204" pitchFamily="34" charset="0"/>
                <a:cs typeface="Arial" panose="020B0604020202020204" pitchFamily="34" charset="0"/>
              </a:rPr>
              <a:t> re </a:t>
            </a:r>
            <a:r>
              <a:rPr lang="en-US" sz="2000" dirty="0" err="1">
                <a:latin typeface="Arial" panose="020B0604020202020204" pitchFamily="34" charset="0"/>
                <a:cs typeface="Arial" panose="020B0604020202020204" pitchFamily="34" charset="0"/>
              </a:rPr>
              <a:t>officit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officae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etur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volorem</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optae</a:t>
            </a:r>
            <a:r>
              <a:rPr lang="en-US" sz="2000" dirty="0">
                <a:latin typeface="Arial" panose="020B0604020202020204" pitchFamily="34" charset="0"/>
                <a:cs typeface="Arial" panose="020B0604020202020204" pitchFamily="34" charset="0"/>
              </a:rPr>
              <a:t>. Ut </a:t>
            </a:r>
            <a:r>
              <a:rPr lang="en-US" sz="2000" dirty="0" err="1">
                <a:latin typeface="Arial" panose="020B0604020202020204" pitchFamily="34" charset="0"/>
                <a:cs typeface="Arial" panose="020B0604020202020204" pitchFamily="34" charset="0"/>
              </a:rPr>
              <a:t>ipsam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esto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temquas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dolores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sitiandi</a:t>
            </a:r>
            <a:r>
              <a:rPr lang="en-US" sz="2000" dirty="0">
                <a:latin typeface="Arial" panose="020B0604020202020204" pitchFamily="34" charset="0"/>
                <a:cs typeface="Arial" panose="020B0604020202020204" pitchFamily="34" charset="0"/>
              </a:rPr>
              <a:t> arum </a:t>
            </a:r>
            <a:r>
              <a:rPr lang="en-US" sz="2000" dirty="0" err="1">
                <a:latin typeface="Arial" panose="020B0604020202020204" pitchFamily="34" charset="0"/>
                <a:cs typeface="Arial" panose="020B0604020202020204" pitchFamily="34" charset="0"/>
              </a:rPr>
              <a:t>ipicien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debisimus</a:t>
            </a:r>
            <a:endParaRPr lang="en-US" sz="2000" dirty="0">
              <a:latin typeface="Arial" panose="020B06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27D4393F-2D0A-6F65-0538-271369FBAF08}"/>
              </a:ext>
            </a:extLst>
          </p:cNvPr>
          <p:cNvSpPr/>
          <p:nvPr/>
        </p:nvSpPr>
        <p:spPr>
          <a:xfrm>
            <a:off x="711572" y="9153527"/>
            <a:ext cx="10001252"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96138C7F-CA26-DCB4-DB60-88935404FF25}"/>
              </a:ext>
            </a:extLst>
          </p:cNvPr>
          <p:cNvSpPr txBox="1"/>
          <p:nvPr/>
        </p:nvSpPr>
        <p:spPr>
          <a:xfrm>
            <a:off x="952499" y="9322888"/>
            <a:ext cx="9569825"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Research Goal</a:t>
            </a:r>
          </a:p>
        </p:txBody>
      </p:sp>
      <p:sp>
        <p:nvSpPr>
          <p:cNvPr id="40" name="Rectangle 39">
            <a:extLst>
              <a:ext uri="{FF2B5EF4-FFF2-40B4-BE49-F238E27FC236}">
                <a16:creationId xmlns:a16="http://schemas.microsoft.com/office/drawing/2014/main" id="{51F2E3FC-02C8-648A-0415-8942539EBBB3}"/>
              </a:ext>
            </a:extLst>
          </p:cNvPr>
          <p:cNvSpPr/>
          <p:nvPr/>
        </p:nvSpPr>
        <p:spPr>
          <a:xfrm>
            <a:off x="711572" y="10077023"/>
            <a:ext cx="10001252" cy="2110675"/>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2BCB2DDA-BAFB-B564-2F28-D11677F30891}"/>
              </a:ext>
            </a:extLst>
          </p:cNvPr>
          <p:cNvSpPr txBox="1"/>
          <p:nvPr/>
        </p:nvSpPr>
        <p:spPr>
          <a:xfrm>
            <a:off x="1295401" y="10632862"/>
            <a:ext cx="8839199"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p:txBody>
      </p:sp>
      <p:sp>
        <p:nvSpPr>
          <p:cNvPr id="42" name="Rectangle 41">
            <a:extLst>
              <a:ext uri="{FF2B5EF4-FFF2-40B4-BE49-F238E27FC236}">
                <a16:creationId xmlns:a16="http://schemas.microsoft.com/office/drawing/2014/main" id="{C91A730F-F042-0DD8-AA8F-76B74C91E3A7}"/>
              </a:ext>
            </a:extLst>
          </p:cNvPr>
          <p:cNvSpPr/>
          <p:nvPr/>
        </p:nvSpPr>
        <p:spPr>
          <a:xfrm>
            <a:off x="685800" y="12736090"/>
            <a:ext cx="10001252"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1C5E2F0F-058B-ECBC-6A2D-86124FF62821}"/>
              </a:ext>
            </a:extLst>
          </p:cNvPr>
          <p:cNvSpPr txBox="1"/>
          <p:nvPr/>
        </p:nvSpPr>
        <p:spPr>
          <a:xfrm>
            <a:off x="926727" y="12905451"/>
            <a:ext cx="9569825"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Methods</a:t>
            </a:r>
          </a:p>
        </p:txBody>
      </p:sp>
      <p:sp>
        <p:nvSpPr>
          <p:cNvPr id="44" name="Rectangle 43">
            <a:extLst>
              <a:ext uri="{FF2B5EF4-FFF2-40B4-BE49-F238E27FC236}">
                <a16:creationId xmlns:a16="http://schemas.microsoft.com/office/drawing/2014/main" id="{F8475A32-9018-413A-9398-A7C9149C5764}"/>
              </a:ext>
            </a:extLst>
          </p:cNvPr>
          <p:cNvSpPr/>
          <p:nvPr/>
        </p:nvSpPr>
        <p:spPr>
          <a:xfrm>
            <a:off x="685800" y="13659586"/>
            <a:ext cx="10001252" cy="7600213"/>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7F44872D-CE8D-42EA-4DAC-CDBBA956F359}"/>
              </a:ext>
            </a:extLst>
          </p:cNvPr>
          <p:cNvSpPr txBox="1"/>
          <p:nvPr/>
        </p:nvSpPr>
        <p:spPr>
          <a:xfrm>
            <a:off x="1295401" y="14202018"/>
            <a:ext cx="8839199"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p:txBody>
      </p:sp>
      <p:sp>
        <p:nvSpPr>
          <p:cNvPr id="46" name="Rectangle 45">
            <a:extLst>
              <a:ext uri="{FF2B5EF4-FFF2-40B4-BE49-F238E27FC236}">
                <a16:creationId xmlns:a16="http://schemas.microsoft.com/office/drawing/2014/main" id="{7C83EC05-C696-85D4-0020-B339CB9AD434}"/>
              </a:ext>
            </a:extLst>
          </p:cNvPr>
          <p:cNvSpPr/>
          <p:nvPr/>
        </p:nvSpPr>
        <p:spPr>
          <a:xfrm>
            <a:off x="1295401" y="15760113"/>
            <a:ext cx="8762999" cy="4851987"/>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B9CB1381-2ABD-40FC-64FE-56257468B4A9}"/>
              </a:ext>
            </a:extLst>
          </p:cNvPr>
          <p:cNvSpPr/>
          <p:nvPr/>
        </p:nvSpPr>
        <p:spPr>
          <a:xfrm>
            <a:off x="12039600" y="10282827"/>
            <a:ext cx="4133851" cy="3092307"/>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4D247A4C-C6E8-C5C1-AC94-9AF9D976A7E5}"/>
              </a:ext>
            </a:extLst>
          </p:cNvPr>
          <p:cNvSpPr/>
          <p:nvPr/>
        </p:nvSpPr>
        <p:spPr>
          <a:xfrm>
            <a:off x="16459201" y="10289760"/>
            <a:ext cx="4381500" cy="3092307"/>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523DEE2C-5EC1-8886-4D7A-273E92859B44}"/>
              </a:ext>
            </a:extLst>
          </p:cNvPr>
          <p:cNvSpPr txBox="1"/>
          <p:nvPr/>
        </p:nvSpPr>
        <p:spPr>
          <a:xfrm>
            <a:off x="12039601" y="18743281"/>
            <a:ext cx="8801100" cy="2092881"/>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a:t>
            </a:r>
          </a:p>
          <a:p>
            <a:pPr marL="342900" indent="-342900">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Bullet line 1</a:t>
            </a:r>
          </a:p>
          <a:p>
            <a:pPr marL="342900" indent="-342900">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Bullet line 2</a:t>
            </a:r>
          </a:p>
          <a:p>
            <a:pPr marL="342900" indent="-342900">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Bullet line 3</a:t>
            </a:r>
          </a:p>
          <a:p>
            <a:pPr marL="342900" indent="-342900">
              <a:spcAft>
                <a:spcPts val="600"/>
              </a:spcAft>
              <a:buFont typeface="Arial" panose="020B0604020202020204" pitchFamily="34" charset="0"/>
              <a:buChar char="•"/>
            </a:pPr>
            <a:r>
              <a:rPr lang="en-US" sz="2000" dirty="0">
                <a:latin typeface="Arial" panose="020B0604020202020204" pitchFamily="34" charset="0"/>
                <a:cs typeface="Arial" panose="020B0604020202020204" pitchFamily="34" charset="0"/>
              </a:rPr>
              <a:t>Bullet line 4</a:t>
            </a:r>
          </a:p>
        </p:txBody>
      </p:sp>
      <p:sp>
        <p:nvSpPr>
          <p:cNvPr id="52" name="Rectangle 51">
            <a:extLst>
              <a:ext uri="{FF2B5EF4-FFF2-40B4-BE49-F238E27FC236}">
                <a16:creationId xmlns:a16="http://schemas.microsoft.com/office/drawing/2014/main" id="{109DCCDB-486C-8147-CA9F-ABFF9BC8D6A2}"/>
              </a:ext>
            </a:extLst>
          </p:cNvPr>
          <p:cNvSpPr/>
          <p:nvPr/>
        </p:nvSpPr>
        <p:spPr>
          <a:xfrm>
            <a:off x="12023351" y="15052284"/>
            <a:ext cx="8817350" cy="326522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D9B940D9-1882-9683-7B48-841BCD77FE85}"/>
              </a:ext>
            </a:extLst>
          </p:cNvPr>
          <p:cNvSpPr txBox="1"/>
          <p:nvPr/>
        </p:nvSpPr>
        <p:spPr>
          <a:xfrm>
            <a:off x="12039600" y="13614978"/>
            <a:ext cx="8839200"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p:txBody>
      </p:sp>
      <p:sp>
        <p:nvSpPr>
          <p:cNvPr id="54" name="Rectangle 53">
            <a:extLst>
              <a:ext uri="{FF2B5EF4-FFF2-40B4-BE49-F238E27FC236}">
                <a16:creationId xmlns:a16="http://schemas.microsoft.com/office/drawing/2014/main" id="{BE8493D3-B37E-9C70-2DD7-E744D1EB4A14}"/>
              </a:ext>
            </a:extLst>
          </p:cNvPr>
          <p:cNvSpPr/>
          <p:nvPr/>
        </p:nvSpPr>
        <p:spPr>
          <a:xfrm>
            <a:off x="12023350" y="5301977"/>
            <a:ext cx="8839200" cy="4631177"/>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49200D54-AC63-61A5-2489-912022DDADF4}"/>
              </a:ext>
            </a:extLst>
          </p:cNvPr>
          <p:cNvSpPr/>
          <p:nvPr/>
        </p:nvSpPr>
        <p:spPr>
          <a:xfrm>
            <a:off x="22860000" y="5236157"/>
            <a:ext cx="8762999" cy="4851987"/>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extBox 55">
            <a:extLst>
              <a:ext uri="{FF2B5EF4-FFF2-40B4-BE49-F238E27FC236}">
                <a16:creationId xmlns:a16="http://schemas.microsoft.com/office/drawing/2014/main" id="{03A80790-B152-15C3-C2D6-0B06CF86807C}"/>
              </a:ext>
            </a:extLst>
          </p:cNvPr>
          <p:cNvSpPr txBox="1"/>
          <p:nvPr/>
        </p:nvSpPr>
        <p:spPr>
          <a:xfrm>
            <a:off x="22783799" y="10464968"/>
            <a:ext cx="8839200"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p:txBody>
      </p:sp>
      <p:sp>
        <p:nvSpPr>
          <p:cNvPr id="57" name="Rectangle 56">
            <a:extLst>
              <a:ext uri="{FF2B5EF4-FFF2-40B4-BE49-F238E27FC236}">
                <a16:creationId xmlns:a16="http://schemas.microsoft.com/office/drawing/2014/main" id="{1EDAF336-6C91-ABC3-73AC-8D28B7CBE262}"/>
              </a:ext>
            </a:extLst>
          </p:cNvPr>
          <p:cNvSpPr/>
          <p:nvPr/>
        </p:nvSpPr>
        <p:spPr>
          <a:xfrm>
            <a:off x="22231350" y="12443702"/>
            <a:ext cx="10001252"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EE54531D-28AC-D6B8-CB42-7D0D9CCC7900}"/>
              </a:ext>
            </a:extLst>
          </p:cNvPr>
          <p:cNvSpPr txBox="1"/>
          <p:nvPr/>
        </p:nvSpPr>
        <p:spPr>
          <a:xfrm>
            <a:off x="22472277" y="12613063"/>
            <a:ext cx="9569825"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Acknowledgments</a:t>
            </a:r>
          </a:p>
        </p:txBody>
      </p:sp>
      <p:sp>
        <p:nvSpPr>
          <p:cNvPr id="59" name="Rectangle 58">
            <a:extLst>
              <a:ext uri="{FF2B5EF4-FFF2-40B4-BE49-F238E27FC236}">
                <a16:creationId xmlns:a16="http://schemas.microsoft.com/office/drawing/2014/main" id="{D3A6DC60-E245-5DEB-DBB2-321EA927EF60}"/>
              </a:ext>
            </a:extLst>
          </p:cNvPr>
          <p:cNvSpPr/>
          <p:nvPr/>
        </p:nvSpPr>
        <p:spPr>
          <a:xfrm>
            <a:off x="22231350" y="13367198"/>
            <a:ext cx="10001252" cy="3342245"/>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Box 60">
            <a:extLst>
              <a:ext uri="{FF2B5EF4-FFF2-40B4-BE49-F238E27FC236}">
                <a16:creationId xmlns:a16="http://schemas.microsoft.com/office/drawing/2014/main" id="{ED25F6FE-3F87-4C44-5B43-12ACDC3B78EB}"/>
              </a:ext>
            </a:extLst>
          </p:cNvPr>
          <p:cNvSpPr txBox="1"/>
          <p:nvPr/>
        </p:nvSpPr>
        <p:spPr>
          <a:xfrm>
            <a:off x="22783799" y="13864705"/>
            <a:ext cx="8839200" cy="2169825"/>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p:txBody>
      </p:sp>
      <p:sp>
        <p:nvSpPr>
          <p:cNvPr id="62" name="Rectangle 61">
            <a:extLst>
              <a:ext uri="{FF2B5EF4-FFF2-40B4-BE49-F238E27FC236}">
                <a16:creationId xmlns:a16="http://schemas.microsoft.com/office/drawing/2014/main" id="{44708D56-CC9B-4D5F-464A-559664A11ADD}"/>
              </a:ext>
            </a:extLst>
          </p:cNvPr>
          <p:cNvSpPr/>
          <p:nvPr/>
        </p:nvSpPr>
        <p:spPr>
          <a:xfrm>
            <a:off x="22231350" y="17167915"/>
            <a:ext cx="10001252"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extBox 62">
            <a:extLst>
              <a:ext uri="{FF2B5EF4-FFF2-40B4-BE49-F238E27FC236}">
                <a16:creationId xmlns:a16="http://schemas.microsoft.com/office/drawing/2014/main" id="{5D57E981-10DB-82FE-588E-06D714DC7481}"/>
              </a:ext>
            </a:extLst>
          </p:cNvPr>
          <p:cNvSpPr txBox="1"/>
          <p:nvPr/>
        </p:nvSpPr>
        <p:spPr>
          <a:xfrm>
            <a:off x="22472277" y="17337276"/>
            <a:ext cx="9569825"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References</a:t>
            </a:r>
          </a:p>
        </p:txBody>
      </p:sp>
      <p:sp>
        <p:nvSpPr>
          <p:cNvPr id="64" name="Rectangle 63">
            <a:extLst>
              <a:ext uri="{FF2B5EF4-FFF2-40B4-BE49-F238E27FC236}">
                <a16:creationId xmlns:a16="http://schemas.microsoft.com/office/drawing/2014/main" id="{69F1A63C-F05D-1E75-4E2F-CBC0F8A4DD5A}"/>
              </a:ext>
            </a:extLst>
          </p:cNvPr>
          <p:cNvSpPr/>
          <p:nvPr/>
        </p:nvSpPr>
        <p:spPr>
          <a:xfrm>
            <a:off x="22231350" y="18091412"/>
            <a:ext cx="10001252" cy="3168388"/>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extBox 64">
            <a:extLst>
              <a:ext uri="{FF2B5EF4-FFF2-40B4-BE49-F238E27FC236}">
                <a16:creationId xmlns:a16="http://schemas.microsoft.com/office/drawing/2014/main" id="{CAD1E0D9-89F1-8F51-2B71-3037C4B5AD1A}"/>
              </a:ext>
            </a:extLst>
          </p:cNvPr>
          <p:cNvSpPr txBox="1"/>
          <p:nvPr/>
        </p:nvSpPr>
        <p:spPr>
          <a:xfrm>
            <a:off x="22783799" y="18588918"/>
            <a:ext cx="8839200" cy="2169825"/>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p:txBody>
      </p:sp>
      <p:sp>
        <p:nvSpPr>
          <p:cNvPr id="66" name="TextBox 65">
            <a:extLst>
              <a:ext uri="{FF2B5EF4-FFF2-40B4-BE49-F238E27FC236}">
                <a16:creationId xmlns:a16="http://schemas.microsoft.com/office/drawing/2014/main" id="{99A60094-7747-1F9E-7732-D78D16DC49DA}"/>
              </a:ext>
            </a:extLst>
          </p:cNvPr>
          <p:cNvSpPr txBox="1"/>
          <p:nvPr/>
        </p:nvSpPr>
        <p:spPr>
          <a:xfrm>
            <a:off x="538314" y="567813"/>
            <a:ext cx="28280033" cy="1938992"/>
          </a:xfrm>
          <a:prstGeom prst="rect">
            <a:avLst/>
          </a:prstGeom>
          <a:noFill/>
        </p:spPr>
        <p:txBody>
          <a:bodyPr wrap="square" rtlCol="0">
            <a:spAutoFit/>
          </a:bodyPr>
          <a:lstStyle/>
          <a:p>
            <a:r>
              <a:rPr lang="en-US" sz="6000" b="1" dirty="0">
                <a:solidFill>
                  <a:srgbClr val="510000"/>
                </a:solidFill>
                <a:latin typeface="Open Sans" pitchFamily="2" charset="0"/>
                <a:ea typeface="Open Sans" pitchFamily="2" charset="0"/>
                <a:cs typeface="Open Sans" pitchFamily="2" charset="0"/>
              </a:rPr>
              <a:t>Research Study Title Goes Here</a:t>
            </a:r>
          </a:p>
          <a:p>
            <a:r>
              <a:rPr lang="en-US" sz="6000" b="1" dirty="0">
                <a:solidFill>
                  <a:srgbClr val="510000"/>
                </a:solidFill>
                <a:latin typeface="Open Sans" pitchFamily="2" charset="0"/>
                <a:ea typeface="Open Sans" pitchFamily="2" charset="0"/>
                <a:cs typeface="Open Sans" pitchFamily="2" charset="0"/>
              </a:rPr>
              <a:t>Line Two as Needed</a:t>
            </a:r>
          </a:p>
        </p:txBody>
      </p:sp>
      <p:sp>
        <p:nvSpPr>
          <p:cNvPr id="67" name="TextBox 66">
            <a:extLst>
              <a:ext uri="{FF2B5EF4-FFF2-40B4-BE49-F238E27FC236}">
                <a16:creationId xmlns:a16="http://schemas.microsoft.com/office/drawing/2014/main" id="{02AD64E5-E0AA-BFC2-7C78-9ECDC0B97B7A}"/>
              </a:ext>
            </a:extLst>
          </p:cNvPr>
          <p:cNvSpPr txBox="1"/>
          <p:nvPr/>
        </p:nvSpPr>
        <p:spPr>
          <a:xfrm>
            <a:off x="567810" y="2520419"/>
            <a:ext cx="28250538" cy="830997"/>
          </a:xfrm>
          <a:prstGeom prst="rect">
            <a:avLst/>
          </a:prstGeom>
          <a:noFill/>
        </p:spPr>
        <p:txBody>
          <a:bodyPr wrap="square" rtlCol="0">
            <a:spAutoFit/>
          </a:bodyPr>
          <a:lstStyle/>
          <a:p>
            <a:r>
              <a:rPr lang="en-US" sz="2400" b="1" dirty="0">
                <a:latin typeface="Open Sans" pitchFamily="2" charset="0"/>
                <a:ea typeface="Open Sans" pitchFamily="2" charset="0"/>
                <a:cs typeface="Open Sans" pitchFamily="2" charset="0"/>
              </a:rPr>
              <a:t>Presenter name, associates and collaborators</a:t>
            </a:r>
          </a:p>
          <a:p>
            <a:r>
              <a:rPr lang="en-US" sz="2400" dirty="0">
                <a:latin typeface="Open Sans" pitchFamily="2" charset="0"/>
                <a:ea typeface="Open Sans" pitchFamily="2" charset="0"/>
                <a:cs typeface="Open Sans" pitchFamily="2" charset="0"/>
              </a:rPr>
              <a:t>Schreiner University, Department Name, Kerrville, TX 78028</a:t>
            </a:r>
          </a:p>
        </p:txBody>
      </p:sp>
      <p:pic>
        <p:nvPicPr>
          <p:cNvPr id="73" name="Graphic 72">
            <a:extLst>
              <a:ext uri="{FF2B5EF4-FFF2-40B4-BE49-F238E27FC236}">
                <a16:creationId xmlns:a16="http://schemas.microsoft.com/office/drawing/2014/main" id="{71323635-3025-7453-55A4-DB005D2E166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256654" y="603467"/>
            <a:ext cx="2764556" cy="2622888"/>
          </a:xfrm>
          <a:prstGeom prst="rect">
            <a:avLst/>
          </a:prstGeom>
        </p:spPr>
      </p:pic>
    </p:spTree>
    <p:extLst>
      <p:ext uri="{BB962C8B-B14F-4D97-AF65-F5344CB8AC3E}">
        <p14:creationId xmlns:p14="http://schemas.microsoft.com/office/powerpoint/2010/main" val="649704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A2CBB7EF-C59F-E750-E4CF-0C7D2D12866E}"/>
              </a:ext>
            </a:extLst>
          </p:cNvPr>
          <p:cNvSpPr/>
          <p:nvPr/>
        </p:nvSpPr>
        <p:spPr>
          <a:xfrm>
            <a:off x="8862858" y="3684827"/>
            <a:ext cx="15350270"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160E9FC5-1A56-3228-5339-B7BD4FEFAEF5}"/>
              </a:ext>
            </a:extLst>
          </p:cNvPr>
          <p:cNvSpPr txBox="1"/>
          <p:nvPr/>
        </p:nvSpPr>
        <p:spPr>
          <a:xfrm>
            <a:off x="9103785" y="3854188"/>
            <a:ext cx="14688101"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Figures and Results</a:t>
            </a:r>
          </a:p>
        </p:txBody>
      </p:sp>
      <p:sp>
        <p:nvSpPr>
          <p:cNvPr id="32" name="Rectangle 31">
            <a:extLst>
              <a:ext uri="{FF2B5EF4-FFF2-40B4-BE49-F238E27FC236}">
                <a16:creationId xmlns:a16="http://schemas.microsoft.com/office/drawing/2014/main" id="{9F84E971-7711-5A0D-6BB9-C545A673B3DB}"/>
              </a:ext>
            </a:extLst>
          </p:cNvPr>
          <p:cNvSpPr/>
          <p:nvPr/>
        </p:nvSpPr>
        <p:spPr>
          <a:xfrm>
            <a:off x="8862858" y="4608322"/>
            <a:ext cx="15350270" cy="16651477"/>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97CD310-5E48-8EE1-84EA-7D705A555047}"/>
              </a:ext>
            </a:extLst>
          </p:cNvPr>
          <p:cNvSpPr/>
          <p:nvPr/>
        </p:nvSpPr>
        <p:spPr>
          <a:xfrm>
            <a:off x="711572" y="3684827"/>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C228DF8F-3D9F-720C-1652-605B80860C90}"/>
              </a:ext>
            </a:extLst>
          </p:cNvPr>
          <p:cNvSpPr txBox="1"/>
          <p:nvPr/>
        </p:nvSpPr>
        <p:spPr>
          <a:xfrm>
            <a:off x="952500" y="3854188"/>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Introduction</a:t>
            </a:r>
          </a:p>
        </p:txBody>
      </p:sp>
      <p:sp>
        <p:nvSpPr>
          <p:cNvPr id="36" name="Rectangle 35">
            <a:extLst>
              <a:ext uri="{FF2B5EF4-FFF2-40B4-BE49-F238E27FC236}">
                <a16:creationId xmlns:a16="http://schemas.microsoft.com/office/drawing/2014/main" id="{1BDE5763-2958-1006-34F3-9E4DE7F6E1C5}"/>
              </a:ext>
            </a:extLst>
          </p:cNvPr>
          <p:cNvSpPr/>
          <p:nvPr/>
        </p:nvSpPr>
        <p:spPr>
          <a:xfrm>
            <a:off x="711572" y="4608323"/>
            <a:ext cx="7341047" cy="4002772"/>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68D44A0D-5305-A87D-1F08-4B699D0BA579}"/>
              </a:ext>
            </a:extLst>
          </p:cNvPr>
          <p:cNvSpPr txBox="1"/>
          <p:nvPr/>
        </p:nvSpPr>
        <p:spPr>
          <a:xfrm>
            <a:off x="1295401" y="5156250"/>
            <a:ext cx="6488085" cy="2785378"/>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Sunto</a:t>
            </a:r>
            <a:r>
              <a:rPr lang="en-US" sz="2000" dirty="0">
                <a:latin typeface="Arial" panose="020B0604020202020204" pitchFamily="34" charset="0"/>
                <a:cs typeface="Arial" panose="020B0604020202020204" pitchFamily="34" charset="0"/>
              </a:rPr>
              <a:t> into </a:t>
            </a:r>
            <a:r>
              <a:rPr lang="en-US" sz="2000" dirty="0" err="1">
                <a:latin typeface="Arial" panose="020B0604020202020204" pitchFamily="34" charset="0"/>
                <a:cs typeface="Arial" panose="020B0604020202020204" pitchFamily="34" charset="0"/>
              </a:rPr>
              <a:t>temperi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aturerum</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identio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nsectatem</a:t>
            </a:r>
            <a:r>
              <a:rPr lang="en-US" sz="2000" dirty="0">
                <a:latin typeface="Arial" panose="020B0604020202020204" pitchFamily="34" charset="0"/>
                <a:cs typeface="Arial" panose="020B0604020202020204" pitchFamily="34" charset="0"/>
              </a:rPr>
              <a:t> quo </a:t>
            </a:r>
            <a:r>
              <a:rPr lang="en-US" sz="2000" dirty="0" err="1">
                <a:latin typeface="Arial" panose="020B0604020202020204" pitchFamily="34" charset="0"/>
                <a:cs typeface="Arial" panose="020B0604020202020204" pitchFamily="34" charset="0"/>
              </a:rPr>
              <a:t>dolorum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fuga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Itiatur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vendus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quodis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reria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volupienis</a:t>
            </a:r>
            <a:r>
              <a:rPr lang="en-US" sz="2000" dirty="0">
                <a:latin typeface="Arial" panose="020B0604020202020204" pitchFamily="34" charset="0"/>
                <a:cs typeface="Arial" panose="020B0604020202020204" pitchFamily="34" charset="0"/>
              </a:rPr>
              <a:t> con </a:t>
            </a:r>
            <a:r>
              <a:rPr lang="en-US" sz="2000" dirty="0" err="1">
                <a:latin typeface="Arial" panose="020B0604020202020204" pitchFamily="34" charset="0"/>
                <a:cs typeface="Arial" panose="020B0604020202020204" pitchFamily="34" charset="0"/>
              </a:rPr>
              <a:t>posto</a:t>
            </a:r>
            <a:r>
              <a:rPr lang="en-US" sz="2000" dirty="0">
                <a:latin typeface="Arial" panose="020B0604020202020204" pitchFamily="34" charset="0"/>
                <a:cs typeface="Arial" panose="020B0604020202020204" pitchFamily="34" charset="0"/>
              </a:rPr>
              <a:t> dolor </a:t>
            </a:r>
            <a:r>
              <a:rPr lang="en-US" sz="2000" dirty="0" err="1">
                <a:latin typeface="Arial" panose="020B0604020202020204" pitchFamily="34" charset="0"/>
                <a:cs typeface="Arial" panose="020B0604020202020204" pitchFamily="34" charset="0"/>
              </a:rPr>
              <a:t>sam</a:t>
            </a:r>
            <a:r>
              <a:rPr lang="en-US" sz="2000" dirty="0">
                <a:latin typeface="Arial" panose="020B0604020202020204" pitchFamily="34" charset="0"/>
                <a:cs typeface="Arial" panose="020B0604020202020204" pitchFamily="34" charset="0"/>
              </a:rPr>
              <a:t> debit </a:t>
            </a:r>
            <a:r>
              <a:rPr lang="en-US" sz="2000" dirty="0" err="1">
                <a:latin typeface="Arial" panose="020B0604020202020204" pitchFamily="34" charset="0"/>
                <a:cs typeface="Arial" panose="020B0604020202020204" pitchFamily="34" charset="0"/>
              </a:rPr>
              <a:t>experumet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odit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ut</a:t>
            </a:r>
            <a:endParaRPr lang="en-US" sz="2000" dirty="0">
              <a:latin typeface="Arial" panose="020B06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27D4393F-2D0A-6F65-0538-271369FBAF08}"/>
              </a:ext>
            </a:extLst>
          </p:cNvPr>
          <p:cNvSpPr/>
          <p:nvPr/>
        </p:nvSpPr>
        <p:spPr>
          <a:xfrm>
            <a:off x="711572" y="9153527"/>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96138C7F-CA26-DCB4-DB60-88935404FF25}"/>
              </a:ext>
            </a:extLst>
          </p:cNvPr>
          <p:cNvSpPr txBox="1"/>
          <p:nvPr/>
        </p:nvSpPr>
        <p:spPr>
          <a:xfrm>
            <a:off x="952500" y="9322888"/>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Research Goal</a:t>
            </a:r>
          </a:p>
        </p:txBody>
      </p:sp>
      <p:sp>
        <p:nvSpPr>
          <p:cNvPr id="40" name="Rectangle 39">
            <a:extLst>
              <a:ext uri="{FF2B5EF4-FFF2-40B4-BE49-F238E27FC236}">
                <a16:creationId xmlns:a16="http://schemas.microsoft.com/office/drawing/2014/main" id="{51F2E3FC-02C8-648A-0415-8942539EBBB3}"/>
              </a:ext>
            </a:extLst>
          </p:cNvPr>
          <p:cNvSpPr/>
          <p:nvPr/>
        </p:nvSpPr>
        <p:spPr>
          <a:xfrm>
            <a:off x="711572" y="10077023"/>
            <a:ext cx="7341047" cy="2110675"/>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2BCB2DDA-BAFB-B564-2F28-D11677F30891}"/>
              </a:ext>
            </a:extLst>
          </p:cNvPr>
          <p:cNvSpPr txBox="1"/>
          <p:nvPr/>
        </p:nvSpPr>
        <p:spPr>
          <a:xfrm>
            <a:off x="1295401" y="10632862"/>
            <a:ext cx="6488085"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endParaRPr lang="en-US" sz="2000" dirty="0">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C91A730F-F042-0DD8-AA8F-76B74C91E3A7}"/>
              </a:ext>
            </a:extLst>
          </p:cNvPr>
          <p:cNvSpPr/>
          <p:nvPr/>
        </p:nvSpPr>
        <p:spPr>
          <a:xfrm>
            <a:off x="685800" y="12736090"/>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1C5E2F0F-058B-ECBC-6A2D-86124FF62821}"/>
              </a:ext>
            </a:extLst>
          </p:cNvPr>
          <p:cNvSpPr txBox="1"/>
          <p:nvPr/>
        </p:nvSpPr>
        <p:spPr>
          <a:xfrm>
            <a:off x="926728" y="12905451"/>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Methods</a:t>
            </a:r>
          </a:p>
        </p:txBody>
      </p:sp>
      <p:sp>
        <p:nvSpPr>
          <p:cNvPr id="44" name="Rectangle 43">
            <a:extLst>
              <a:ext uri="{FF2B5EF4-FFF2-40B4-BE49-F238E27FC236}">
                <a16:creationId xmlns:a16="http://schemas.microsoft.com/office/drawing/2014/main" id="{F8475A32-9018-413A-9398-A7C9149C5764}"/>
              </a:ext>
            </a:extLst>
          </p:cNvPr>
          <p:cNvSpPr/>
          <p:nvPr/>
        </p:nvSpPr>
        <p:spPr>
          <a:xfrm>
            <a:off x="685800" y="13659586"/>
            <a:ext cx="7341047" cy="7600213"/>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7F44872D-CE8D-42EA-4DAC-CDBBA956F359}"/>
              </a:ext>
            </a:extLst>
          </p:cNvPr>
          <p:cNvSpPr txBox="1"/>
          <p:nvPr/>
        </p:nvSpPr>
        <p:spPr>
          <a:xfrm>
            <a:off x="1295401" y="14202018"/>
            <a:ext cx="6488085"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endParaRPr lang="en-US" sz="2000" dirty="0">
              <a:latin typeface="Arial" panose="020B0604020202020204" pitchFamily="34" charset="0"/>
              <a:cs typeface="Arial" panose="020B0604020202020204" pitchFamily="34" charset="0"/>
            </a:endParaRPr>
          </a:p>
        </p:txBody>
      </p:sp>
      <p:sp>
        <p:nvSpPr>
          <p:cNvPr id="46" name="Rectangle 45">
            <a:extLst>
              <a:ext uri="{FF2B5EF4-FFF2-40B4-BE49-F238E27FC236}">
                <a16:creationId xmlns:a16="http://schemas.microsoft.com/office/drawing/2014/main" id="{7C83EC05-C696-85D4-0020-B339CB9AD434}"/>
              </a:ext>
            </a:extLst>
          </p:cNvPr>
          <p:cNvSpPr/>
          <p:nvPr/>
        </p:nvSpPr>
        <p:spPr>
          <a:xfrm>
            <a:off x="1295401" y="15760113"/>
            <a:ext cx="6078793" cy="4851987"/>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D9B940D9-1882-9683-7B48-841BCD77FE85}"/>
              </a:ext>
            </a:extLst>
          </p:cNvPr>
          <p:cNvSpPr txBox="1"/>
          <p:nvPr/>
        </p:nvSpPr>
        <p:spPr>
          <a:xfrm>
            <a:off x="9443884" y="13401735"/>
            <a:ext cx="13566712" cy="707886"/>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p:txBody>
      </p:sp>
      <p:sp>
        <p:nvSpPr>
          <p:cNvPr id="54" name="Rectangle 53">
            <a:extLst>
              <a:ext uri="{FF2B5EF4-FFF2-40B4-BE49-F238E27FC236}">
                <a16:creationId xmlns:a16="http://schemas.microsoft.com/office/drawing/2014/main" id="{BE8493D3-B37E-9C70-2DD7-E744D1EB4A14}"/>
              </a:ext>
            </a:extLst>
          </p:cNvPr>
          <p:cNvSpPr/>
          <p:nvPr/>
        </p:nvSpPr>
        <p:spPr>
          <a:xfrm>
            <a:off x="9427634" y="5301977"/>
            <a:ext cx="14051798" cy="762338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a:extLst>
              <a:ext uri="{FF2B5EF4-FFF2-40B4-BE49-F238E27FC236}">
                <a16:creationId xmlns:a16="http://schemas.microsoft.com/office/drawing/2014/main" id="{99A60094-7747-1F9E-7732-D78D16DC49DA}"/>
              </a:ext>
            </a:extLst>
          </p:cNvPr>
          <p:cNvSpPr txBox="1"/>
          <p:nvPr/>
        </p:nvSpPr>
        <p:spPr>
          <a:xfrm>
            <a:off x="538314" y="567813"/>
            <a:ext cx="28280033" cy="1938992"/>
          </a:xfrm>
          <a:prstGeom prst="rect">
            <a:avLst/>
          </a:prstGeom>
          <a:noFill/>
        </p:spPr>
        <p:txBody>
          <a:bodyPr wrap="square" rtlCol="0">
            <a:spAutoFit/>
          </a:bodyPr>
          <a:lstStyle/>
          <a:p>
            <a:r>
              <a:rPr lang="en-US" sz="6000" b="1" dirty="0">
                <a:solidFill>
                  <a:srgbClr val="510000"/>
                </a:solidFill>
                <a:latin typeface="Open Sans" pitchFamily="2" charset="0"/>
                <a:ea typeface="Open Sans" pitchFamily="2" charset="0"/>
                <a:cs typeface="Open Sans" pitchFamily="2" charset="0"/>
              </a:rPr>
              <a:t>Research Study Title Goes Here</a:t>
            </a:r>
          </a:p>
          <a:p>
            <a:r>
              <a:rPr lang="en-US" sz="6000" b="1" dirty="0">
                <a:solidFill>
                  <a:srgbClr val="510000"/>
                </a:solidFill>
                <a:latin typeface="Open Sans" pitchFamily="2" charset="0"/>
                <a:ea typeface="Open Sans" pitchFamily="2" charset="0"/>
                <a:cs typeface="Open Sans" pitchFamily="2" charset="0"/>
              </a:rPr>
              <a:t>Line Two as Needed</a:t>
            </a:r>
          </a:p>
        </p:txBody>
      </p:sp>
      <p:sp>
        <p:nvSpPr>
          <p:cNvPr id="67" name="TextBox 66">
            <a:extLst>
              <a:ext uri="{FF2B5EF4-FFF2-40B4-BE49-F238E27FC236}">
                <a16:creationId xmlns:a16="http://schemas.microsoft.com/office/drawing/2014/main" id="{02AD64E5-E0AA-BFC2-7C78-9ECDC0B97B7A}"/>
              </a:ext>
            </a:extLst>
          </p:cNvPr>
          <p:cNvSpPr txBox="1"/>
          <p:nvPr/>
        </p:nvSpPr>
        <p:spPr>
          <a:xfrm>
            <a:off x="567810" y="2520419"/>
            <a:ext cx="28250538" cy="830997"/>
          </a:xfrm>
          <a:prstGeom prst="rect">
            <a:avLst/>
          </a:prstGeom>
          <a:noFill/>
        </p:spPr>
        <p:txBody>
          <a:bodyPr wrap="square" rtlCol="0">
            <a:spAutoFit/>
          </a:bodyPr>
          <a:lstStyle/>
          <a:p>
            <a:r>
              <a:rPr lang="en-US" sz="2400" b="1" dirty="0">
                <a:latin typeface="Open Sans" pitchFamily="2" charset="0"/>
                <a:ea typeface="Open Sans" pitchFamily="2" charset="0"/>
                <a:cs typeface="Open Sans" pitchFamily="2" charset="0"/>
              </a:rPr>
              <a:t>Presenter name, associates and collaborators</a:t>
            </a:r>
          </a:p>
          <a:p>
            <a:r>
              <a:rPr lang="en-US" sz="2400" dirty="0">
                <a:latin typeface="Open Sans" pitchFamily="2" charset="0"/>
                <a:ea typeface="Open Sans" pitchFamily="2" charset="0"/>
                <a:cs typeface="Open Sans" pitchFamily="2" charset="0"/>
              </a:rPr>
              <a:t>Schreiner University, Department Name, Kerrville, TX 78028</a:t>
            </a:r>
          </a:p>
        </p:txBody>
      </p:sp>
      <p:pic>
        <p:nvPicPr>
          <p:cNvPr id="73" name="Graphic 72">
            <a:extLst>
              <a:ext uri="{FF2B5EF4-FFF2-40B4-BE49-F238E27FC236}">
                <a16:creationId xmlns:a16="http://schemas.microsoft.com/office/drawing/2014/main" id="{71323635-3025-7453-55A4-DB005D2E166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256654" y="603467"/>
            <a:ext cx="2764556" cy="2622888"/>
          </a:xfrm>
          <a:prstGeom prst="rect">
            <a:avLst/>
          </a:prstGeom>
        </p:spPr>
      </p:pic>
      <p:sp>
        <p:nvSpPr>
          <p:cNvPr id="2" name="Rectangle 1">
            <a:extLst>
              <a:ext uri="{FF2B5EF4-FFF2-40B4-BE49-F238E27FC236}">
                <a16:creationId xmlns:a16="http://schemas.microsoft.com/office/drawing/2014/main" id="{2AC73B66-7EE8-A3EC-EAFA-8DE0CFF851D8}"/>
              </a:ext>
            </a:extLst>
          </p:cNvPr>
          <p:cNvSpPr/>
          <p:nvPr/>
        </p:nvSpPr>
        <p:spPr>
          <a:xfrm>
            <a:off x="24865781" y="3704741"/>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A5A97AC-CAFD-BF99-9C64-7066E321DE25}"/>
              </a:ext>
            </a:extLst>
          </p:cNvPr>
          <p:cNvSpPr txBox="1"/>
          <p:nvPr/>
        </p:nvSpPr>
        <p:spPr>
          <a:xfrm>
            <a:off x="25106709" y="3874102"/>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Conclusion</a:t>
            </a:r>
          </a:p>
        </p:txBody>
      </p:sp>
      <p:sp>
        <p:nvSpPr>
          <p:cNvPr id="4" name="Rectangle 3">
            <a:extLst>
              <a:ext uri="{FF2B5EF4-FFF2-40B4-BE49-F238E27FC236}">
                <a16:creationId xmlns:a16="http://schemas.microsoft.com/office/drawing/2014/main" id="{03187435-C477-7288-EFCE-A9DB5DE93654}"/>
              </a:ext>
            </a:extLst>
          </p:cNvPr>
          <p:cNvSpPr/>
          <p:nvPr/>
        </p:nvSpPr>
        <p:spPr>
          <a:xfrm>
            <a:off x="24865781" y="4628237"/>
            <a:ext cx="7341047" cy="4002772"/>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7C31241-A0D2-15EB-D9B6-F30E113CEA96}"/>
              </a:ext>
            </a:extLst>
          </p:cNvPr>
          <p:cNvSpPr txBox="1"/>
          <p:nvPr/>
        </p:nvSpPr>
        <p:spPr>
          <a:xfrm>
            <a:off x="25449610" y="5176164"/>
            <a:ext cx="6173389" cy="2785378"/>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Sunto</a:t>
            </a:r>
            <a:r>
              <a:rPr lang="en-US" sz="2000" dirty="0">
                <a:latin typeface="Arial" panose="020B0604020202020204" pitchFamily="34" charset="0"/>
                <a:cs typeface="Arial" panose="020B0604020202020204" pitchFamily="34" charset="0"/>
              </a:rPr>
              <a:t> into </a:t>
            </a:r>
            <a:r>
              <a:rPr lang="en-US" sz="2000" dirty="0" err="1">
                <a:latin typeface="Arial" panose="020B0604020202020204" pitchFamily="34" charset="0"/>
                <a:cs typeface="Arial" panose="020B0604020202020204" pitchFamily="34" charset="0"/>
              </a:rPr>
              <a:t>temperi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aturerum</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identio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nsectatem</a:t>
            </a:r>
            <a:r>
              <a:rPr lang="en-US" sz="2000" dirty="0">
                <a:latin typeface="Arial" panose="020B0604020202020204" pitchFamily="34" charset="0"/>
                <a:cs typeface="Arial" panose="020B0604020202020204" pitchFamily="34" charset="0"/>
              </a:rPr>
              <a:t> quo </a:t>
            </a:r>
            <a:r>
              <a:rPr lang="en-US" sz="2000" dirty="0" err="1">
                <a:latin typeface="Arial" panose="020B0604020202020204" pitchFamily="34" charset="0"/>
                <a:cs typeface="Arial" panose="020B0604020202020204" pitchFamily="34" charset="0"/>
              </a:rPr>
              <a:t>dolorum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fuga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Itiatur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vendus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quodis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reria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volupienis</a:t>
            </a:r>
            <a:r>
              <a:rPr lang="en-US" sz="2000" dirty="0">
                <a:latin typeface="Arial" panose="020B0604020202020204" pitchFamily="34" charset="0"/>
                <a:cs typeface="Arial" panose="020B0604020202020204" pitchFamily="34" charset="0"/>
              </a:rPr>
              <a:t> con </a:t>
            </a:r>
            <a:r>
              <a:rPr lang="en-US" sz="2000" dirty="0" err="1">
                <a:latin typeface="Arial" panose="020B0604020202020204" pitchFamily="34" charset="0"/>
                <a:cs typeface="Arial" panose="020B0604020202020204" pitchFamily="34" charset="0"/>
              </a:rPr>
              <a:t>posto</a:t>
            </a:r>
            <a:r>
              <a:rPr lang="en-US" sz="2000" dirty="0">
                <a:latin typeface="Arial" panose="020B0604020202020204" pitchFamily="34" charset="0"/>
                <a:cs typeface="Arial" panose="020B0604020202020204" pitchFamily="34" charset="0"/>
              </a:rPr>
              <a:t> dolor </a:t>
            </a:r>
            <a:r>
              <a:rPr lang="en-US" sz="2000" dirty="0" err="1">
                <a:latin typeface="Arial" panose="020B0604020202020204" pitchFamily="34" charset="0"/>
                <a:cs typeface="Arial" panose="020B0604020202020204" pitchFamily="34" charset="0"/>
              </a:rPr>
              <a:t>sam</a:t>
            </a:r>
            <a:r>
              <a:rPr lang="en-US" sz="2000" dirty="0">
                <a:latin typeface="Arial" panose="020B0604020202020204" pitchFamily="34" charset="0"/>
                <a:cs typeface="Arial" panose="020B0604020202020204" pitchFamily="34" charset="0"/>
              </a:rPr>
              <a:t> debit </a:t>
            </a:r>
            <a:r>
              <a:rPr lang="en-US" sz="2000" dirty="0" err="1">
                <a:latin typeface="Arial" panose="020B0604020202020204" pitchFamily="34" charset="0"/>
                <a:cs typeface="Arial" panose="020B0604020202020204" pitchFamily="34" charset="0"/>
              </a:rPr>
              <a:t>experumet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odit</a:t>
            </a:r>
            <a:r>
              <a:rPr lang="en-US" sz="2000" dirty="0">
                <a:latin typeface="Arial" panose="020B0604020202020204" pitchFamily="34" charset="0"/>
                <a:cs typeface="Arial" panose="020B0604020202020204" pitchFamily="34" charset="0"/>
              </a:rPr>
              <a:t> </a:t>
            </a:r>
          </a:p>
        </p:txBody>
      </p:sp>
      <p:sp>
        <p:nvSpPr>
          <p:cNvPr id="6" name="Rectangle 5">
            <a:extLst>
              <a:ext uri="{FF2B5EF4-FFF2-40B4-BE49-F238E27FC236}">
                <a16:creationId xmlns:a16="http://schemas.microsoft.com/office/drawing/2014/main" id="{B3223C6A-FBF9-B331-0234-A899AC2D7697}"/>
              </a:ext>
            </a:extLst>
          </p:cNvPr>
          <p:cNvSpPr/>
          <p:nvPr/>
        </p:nvSpPr>
        <p:spPr>
          <a:xfrm>
            <a:off x="24865781" y="9173441"/>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33B8F1D-6F5B-8783-F2D7-3E68F4337470}"/>
              </a:ext>
            </a:extLst>
          </p:cNvPr>
          <p:cNvSpPr txBox="1"/>
          <p:nvPr/>
        </p:nvSpPr>
        <p:spPr>
          <a:xfrm>
            <a:off x="25106709" y="9342802"/>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Acknowledgments</a:t>
            </a:r>
          </a:p>
        </p:txBody>
      </p:sp>
      <p:sp>
        <p:nvSpPr>
          <p:cNvPr id="8" name="Rectangle 7">
            <a:extLst>
              <a:ext uri="{FF2B5EF4-FFF2-40B4-BE49-F238E27FC236}">
                <a16:creationId xmlns:a16="http://schemas.microsoft.com/office/drawing/2014/main" id="{80FF8359-5662-45F6-056A-4F0F4EF0C952}"/>
              </a:ext>
            </a:extLst>
          </p:cNvPr>
          <p:cNvSpPr/>
          <p:nvPr/>
        </p:nvSpPr>
        <p:spPr>
          <a:xfrm>
            <a:off x="24865781" y="10096937"/>
            <a:ext cx="7341047" cy="2110675"/>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2B9A333-D208-ADD7-DACF-A6376822985F}"/>
              </a:ext>
            </a:extLst>
          </p:cNvPr>
          <p:cNvSpPr txBox="1"/>
          <p:nvPr/>
        </p:nvSpPr>
        <p:spPr>
          <a:xfrm>
            <a:off x="25449610" y="10652776"/>
            <a:ext cx="6173389"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endParaRPr lang="en-US" sz="20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E9B3A5EF-52CB-41BD-2EC9-D4069CC6A6B0}"/>
              </a:ext>
            </a:extLst>
          </p:cNvPr>
          <p:cNvSpPr/>
          <p:nvPr/>
        </p:nvSpPr>
        <p:spPr>
          <a:xfrm>
            <a:off x="24840009" y="12756004"/>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9ACA8967-0860-22AA-0153-8249769614E1}"/>
              </a:ext>
            </a:extLst>
          </p:cNvPr>
          <p:cNvSpPr txBox="1"/>
          <p:nvPr/>
        </p:nvSpPr>
        <p:spPr>
          <a:xfrm>
            <a:off x="25080937" y="12925365"/>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References</a:t>
            </a:r>
          </a:p>
        </p:txBody>
      </p:sp>
      <p:sp>
        <p:nvSpPr>
          <p:cNvPr id="12" name="Rectangle 11">
            <a:extLst>
              <a:ext uri="{FF2B5EF4-FFF2-40B4-BE49-F238E27FC236}">
                <a16:creationId xmlns:a16="http://schemas.microsoft.com/office/drawing/2014/main" id="{0AEE269C-F5A0-31AC-E5A7-AB15E577163B}"/>
              </a:ext>
            </a:extLst>
          </p:cNvPr>
          <p:cNvSpPr/>
          <p:nvPr/>
        </p:nvSpPr>
        <p:spPr>
          <a:xfrm>
            <a:off x="24840009" y="13679500"/>
            <a:ext cx="7341047" cy="7600213"/>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8DEED13E-D09C-713F-E10D-FCC99414C711}"/>
              </a:ext>
            </a:extLst>
          </p:cNvPr>
          <p:cNvSpPr txBox="1"/>
          <p:nvPr/>
        </p:nvSpPr>
        <p:spPr>
          <a:xfrm>
            <a:off x="25449610" y="14221932"/>
            <a:ext cx="6173389" cy="6863417"/>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endParaRPr lang="en-US" sz="2000" dirty="0">
              <a:latin typeface="Arial" panose="020B0604020202020204" pitchFamily="34" charset="0"/>
              <a:cs typeface="Arial" panose="020B0604020202020204" pitchFamily="34" charset="0"/>
            </a:endParaRPr>
          </a:p>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endParaRPr lang="en-US" sz="2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2C9538CA-D7E8-7DAF-8561-1CE70CF8DB8A}"/>
              </a:ext>
            </a:extLst>
          </p:cNvPr>
          <p:cNvSpPr/>
          <p:nvPr/>
        </p:nvSpPr>
        <p:spPr>
          <a:xfrm>
            <a:off x="16902293" y="14573194"/>
            <a:ext cx="6577139" cy="605882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38A5C60-8401-DCC7-CDEC-78E36C5AED6E}"/>
              </a:ext>
            </a:extLst>
          </p:cNvPr>
          <p:cNvSpPr/>
          <p:nvPr/>
        </p:nvSpPr>
        <p:spPr>
          <a:xfrm>
            <a:off x="9443884" y="14553280"/>
            <a:ext cx="6877383" cy="605882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56856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A2CBB7EF-C59F-E750-E4CF-0C7D2D12866E}"/>
              </a:ext>
            </a:extLst>
          </p:cNvPr>
          <p:cNvSpPr/>
          <p:nvPr/>
        </p:nvSpPr>
        <p:spPr>
          <a:xfrm>
            <a:off x="8862858" y="3684827"/>
            <a:ext cx="15350270"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160E9FC5-1A56-3228-5339-B7BD4FEFAEF5}"/>
              </a:ext>
            </a:extLst>
          </p:cNvPr>
          <p:cNvSpPr txBox="1"/>
          <p:nvPr/>
        </p:nvSpPr>
        <p:spPr>
          <a:xfrm>
            <a:off x="9103785" y="3854188"/>
            <a:ext cx="14688101"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Figures and Results</a:t>
            </a:r>
          </a:p>
        </p:txBody>
      </p:sp>
      <p:sp>
        <p:nvSpPr>
          <p:cNvPr id="32" name="Rectangle 31">
            <a:extLst>
              <a:ext uri="{FF2B5EF4-FFF2-40B4-BE49-F238E27FC236}">
                <a16:creationId xmlns:a16="http://schemas.microsoft.com/office/drawing/2014/main" id="{9F84E971-7711-5A0D-6BB9-C545A673B3DB}"/>
              </a:ext>
            </a:extLst>
          </p:cNvPr>
          <p:cNvSpPr/>
          <p:nvPr/>
        </p:nvSpPr>
        <p:spPr>
          <a:xfrm>
            <a:off x="8862858" y="4608323"/>
            <a:ext cx="15350270" cy="6768640"/>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97CD310-5E48-8EE1-84EA-7D705A555047}"/>
              </a:ext>
            </a:extLst>
          </p:cNvPr>
          <p:cNvSpPr/>
          <p:nvPr/>
        </p:nvSpPr>
        <p:spPr>
          <a:xfrm>
            <a:off x="711572" y="3684827"/>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C228DF8F-3D9F-720C-1652-605B80860C90}"/>
              </a:ext>
            </a:extLst>
          </p:cNvPr>
          <p:cNvSpPr txBox="1"/>
          <p:nvPr/>
        </p:nvSpPr>
        <p:spPr>
          <a:xfrm>
            <a:off x="952500" y="3854188"/>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Introduction</a:t>
            </a:r>
          </a:p>
        </p:txBody>
      </p:sp>
      <p:sp>
        <p:nvSpPr>
          <p:cNvPr id="36" name="Rectangle 35">
            <a:extLst>
              <a:ext uri="{FF2B5EF4-FFF2-40B4-BE49-F238E27FC236}">
                <a16:creationId xmlns:a16="http://schemas.microsoft.com/office/drawing/2014/main" id="{1BDE5763-2958-1006-34F3-9E4DE7F6E1C5}"/>
              </a:ext>
            </a:extLst>
          </p:cNvPr>
          <p:cNvSpPr/>
          <p:nvPr/>
        </p:nvSpPr>
        <p:spPr>
          <a:xfrm>
            <a:off x="711572" y="4608323"/>
            <a:ext cx="7341047" cy="4002772"/>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68D44A0D-5305-A87D-1F08-4B699D0BA579}"/>
              </a:ext>
            </a:extLst>
          </p:cNvPr>
          <p:cNvSpPr txBox="1"/>
          <p:nvPr/>
        </p:nvSpPr>
        <p:spPr>
          <a:xfrm>
            <a:off x="1295401" y="5156250"/>
            <a:ext cx="6488085" cy="2785378"/>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Sunto</a:t>
            </a:r>
            <a:r>
              <a:rPr lang="en-US" sz="2000" dirty="0">
                <a:latin typeface="Arial" panose="020B0604020202020204" pitchFamily="34" charset="0"/>
                <a:cs typeface="Arial" panose="020B0604020202020204" pitchFamily="34" charset="0"/>
              </a:rPr>
              <a:t> into </a:t>
            </a:r>
            <a:r>
              <a:rPr lang="en-US" sz="2000" dirty="0" err="1">
                <a:latin typeface="Arial" panose="020B0604020202020204" pitchFamily="34" charset="0"/>
                <a:cs typeface="Arial" panose="020B0604020202020204" pitchFamily="34" charset="0"/>
              </a:rPr>
              <a:t>temperi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aturerum</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identio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nsectatem</a:t>
            </a:r>
            <a:r>
              <a:rPr lang="en-US" sz="2000" dirty="0">
                <a:latin typeface="Arial" panose="020B0604020202020204" pitchFamily="34" charset="0"/>
                <a:cs typeface="Arial" panose="020B0604020202020204" pitchFamily="34" charset="0"/>
              </a:rPr>
              <a:t> quo </a:t>
            </a:r>
            <a:r>
              <a:rPr lang="en-US" sz="2000" dirty="0" err="1">
                <a:latin typeface="Arial" panose="020B0604020202020204" pitchFamily="34" charset="0"/>
                <a:cs typeface="Arial" panose="020B0604020202020204" pitchFamily="34" charset="0"/>
              </a:rPr>
              <a:t>dolorum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fuga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Itiatur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vendus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quodis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reria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volupienis</a:t>
            </a:r>
            <a:r>
              <a:rPr lang="en-US" sz="2000" dirty="0">
                <a:latin typeface="Arial" panose="020B0604020202020204" pitchFamily="34" charset="0"/>
                <a:cs typeface="Arial" panose="020B0604020202020204" pitchFamily="34" charset="0"/>
              </a:rPr>
              <a:t> con </a:t>
            </a:r>
            <a:r>
              <a:rPr lang="en-US" sz="2000" dirty="0" err="1">
                <a:latin typeface="Arial" panose="020B0604020202020204" pitchFamily="34" charset="0"/>
                <a:cs typeface="Arial" panose="020B0604020202020204" pitchFamily="34" charset="0"/>
              </a:rPr>
              <a:t>posto</a:t>
            </a:r>
            <a:r>
              <a:rPr lang="en-US" sz="2000" dirty="0">
                <a:latin typeface="Arial" panose="020B0604020202020204" pitchFamily="34" charset="0"/>
                <a:cs typeface="Arial" panose="020B0604020202020204" pitchFamily="34" charset="0"/>
              </a:rPr>
              <a:t> dolor </a:t>
            </a:r>
            <a:r>
              <a:rPr lang="en-US" sz="2000" dirty="0" err="1">
                <a:latin typeface="Arial" panose="020B0604020202020204" pitchFamily="34" charset="0"/>
                <a:cs typeface="Arial" panose="020B0604020202020204" pitchFamily="34" charset="0"/>
              </a:rPr>
              <a:t>sam</a:t>
            </a:r>
            <a:r>
              <a:rPr lang="en-US" sz="2000" dirty="0">
                <a:latin typeface="Arial" panose="020B0604020202020204" pitchFamily="34" charset="0"/>
                <a:cs typeface="Arial" panose="020B0604020202020204" pitchFamily="34" charset="0"/>
              </a:rPr>
              <a:t> debit </a:t>
            </a:r>
            <a:r>
              <a:rPr lang="en-US" sz="2000" dirty="0" err="1">
                <a:latin typeface="Arial" panose="020B0604020202020204" pitchFamily="34" charset="0"/>
                <a:cs typeface="Arial" panose="020B0604020202020204" pitchFamily="34" charset="0"/>
              </a:rPr>
              <a:t>experumet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odit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ut</a:t>
            </a:r>
            <a:endParaRPr lang="en-US" sz="2000" dirty="0">
              <a:latin typeface="Arial" panose="020B06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27D4393F-2D0A-6F65-0538-271369FBAF08}"/>
              </a:ext>
            </a:extLst>
          </p:cNvPr>
          <p:cNvSpPr/>
          <p:nvPr/>
        </p:nvSpPr>
        <p:spPr>
          <a:xfrm>
            <a:off x="711572" y="9153527"/>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96138C7F-CA26-DCB4-DB60-88935404FF25}"/>
              </a:ext>
            </a:extLst>
          </p:cNvPr>
          <p:cNvSpPr txBox="1"/>
          <p:nvPr/>
        </p:nvSpPr>
        <p:spPr>
          <a:xfrm>
            <a:off x="952500" y="9322888"/>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Research Goal</a:t>
            </a:r>
          </a:p>
        </p:txBody>
      </p:sp>
      <p:sp>
        <p:nvSpPr>
          <p:cNvPr id="40" name="Rectangle 39">
            <a:extLst>
              <a:ext uri="{FF2B5EF4-FFF2-40B4-BE49-F238E27FC236}">
                <a16:creationId xmlns:a16="http://schemas.microsoft.com/office/drawing/2014/main" id="{51F2E3FC-02C8-648A-0415-8942539EBBB3}"/>
              </a:ext>
            </a:extLst>
          </p:cNvPr>
          <p:cNvSpPr/>
          <p:nvPr/>
        </p:nvSpPr>
        <p:spPr>
          <a:xfrm>
            <a:off x="711572" y="10077023"/>
            <a:ext cx="7341047" cy="2110675"/>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2BCB2DDA-BAFB-B564-2F28-D11677F30891}"/>
              </a:ext>
            </a:extLst>
          </p:cNvPr>
          <p:cNvSpPr txBox="1"/>
          <p:nvPr/>
        </p:nvSpPr>
        <p:spPr>
          <a:xfrm>
            <a:off x="1295401" y="10632862"/>
            <a:ext cx="6488085"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endParaRPr lang="en-US" sz="2000" dirty="0">
              <a:latin typeface="Arial" panose="020B0604020202020204" pitchFamily="34" charset="0"/>
              <a:cs typeface="Arial" panose="020B0604020202020204" pitchFamily="34" charset="0"/>
            </a:endParaRPr>
          </a:p>
        </p:txBody>
      </p:sp>
      <p:sp>
        <p:nvSpPr>
          <p:cNvPr id="42" name="Rectangle 41">
            <a:extLst>
              <a:ext uri="{FF2B5EF4-FFF2-40B4-BE49-F238E27FC236}">
                <a16:creationId xmlns:a16="http://schemas.microsoft.com/office/drawing/2014/main" id="{C91A730F-F042-0DD8-AA8F-76B74C91E3A7}"/>
              </a:ext>
            </a:extLst>
          </p:cNvPr>
          <p:cNvSpPr/>
          <p:nvPr/>
        </p:nvSpPr>
        <p:spPr>
          <a:xfrm>
            <a:off x="685800" y="12736090"/>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1C5E2F0F-058B-ECBC-6A2D-86124FF62821}"/>
              </a:ext>
            </a:extLst>
          </p:cNvPr>
          <p:cNvSpPr txBox="1"/>
          <p:nvPr/>
        </p:nvSpPr>
        <p:spPr>
          <a:xfrm>
            <a:off x="926728" y="12905451"/>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Methods</a:t>
            </a:r>
          </a:p>
        </p:txBody>
      </p:sp>
      <p:sp>
        <p:nvSpPr>
          <p:cNvPr id="44" name="Rectangle 43">
            <a:extLst>
              <a:ext uri="{FF2B5EF4-FFF2-40B4-BE49-F238E27FC236}">
                <a16:creationId xmlns:a16="http://schemas.microsoft.com/office/drawing/2014/main" id="{F8475A32-9018-413A-9398-A7C9149C5764}"/>
              </a:ext>
            </a:extLst>
          </p:cNvPr>
          <p:cNvSpPr/>
          <p:nvPr/>
        </p:nvSpPr>
        <p:spPr>
          <a:xfrm>
            <a:off x="685800" y="13659586"/>
            <a:ext cx="7341047" cy="7600213"/>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a:extLst>
              <a:ext uri="{FF2B5EF4-FFF2-40B4-BE49-F238E27FC236}">
                <a16:creationId xmlns:a16="http://schemas.microsoft.com/office/drawing/2014/main" id="{7F44872D-CE8D-42EA-4DAC-CDBBA956F359}"/>
              </a:ext>
            </a:extLst>
          </p:cNvPr>
          <p:cNvSpPr txBox="1"/>
          <p:nvPr/>
        </p:nvSpPr>
        <p:spPr>
          <a:xfrm>
            <a:off x="1295401" y="14202018"/>
            <a:ext cx="6488085"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endParaRPr lang="en-US" sz="2000" dirty="0">
              <a:latin typeface="Arial" panose="020B0604020202020204" pitchFamily="34" charset="0"/>
              <a:cs typeface="Arial" panose="020B0604020202020204" pitchFamily="34" charset="0"/>
            </a:endParaRPr>
          </a:p>
        </p:txBody>
      </p:sp>
      <p:sp>
        <p:nvSpPr>
          <p:cNvPr id="46" name="Rectangle 45">
            <a:extLst>
              <a:ext uri="{FF2B5EF4-FFF2-40B4-BE49-F238E27FC236}">
                <a16:creationId xmlns:a16="http://schemas.microsoft.com/office/drawing/2014/main" id="{7C83EC05-C696-85D4-0020-B339CB9AD434}"/>
              </a:ext>
            </a:extLst>
          </p:cNvPr>
          <p:cNvSpPr/>
          <p:nvPr/>
        </p:nvSpPr>
        <p:spPr>
          <a:xfrm>
            <a:off x="1295401" y="15760113"/>
            <a:ext cx="6078793" cy="4851987"/>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a:extLst>
              <a:ext uri="{FF2B5EF4-FFF2-40B4-BE49-F238E27FC236}">
                <a16:creationId xmlns:a16="http://schemas.microsoft.com/office/drawing/2014/main" id="{D9B940D9-1882-9683-7B48-841BCD77FE85}"/>
              </a:ext>
            </a:extLst>
          </p:cNvPr>
          <p:cNvSpPr txBox="1"/>
          <p:nvPr/>
        </p:nvSpPr>
        <p:spPr>
          <a:xfrm>
            <a:off x="9443884" y="10159620"/>
            <a:ext cx="13566712" cy="707886"/>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p:txBody>
      </p:sp>
      <p:sp>
        <p:nvSpPr>
          <p:cNvPr id="54" name="Rectangle 53">
            <a:extLst>
              <a:ext uri="{FF2B5EF4-FFF2-40B4-BE49-F238E27FC236}">
                <a16:creationId xmlns:a16="http://schemas.microsoft.com/office/drawing/2014/main" id="{BE8493D3-B37E-9C70-2DD7-E744D1EB4A14}"/>
              </a:ext>
            </a:extLst>
          </p:cNvPr>
          <p:cNvSpPr/>
          <p:nvPr/>
        </p:nvSpPr>
        <p:spPr>
          <a:xfrm>
            <a:off x="9427634" y="5301977"/>
            <a:ext cx="14051798" cy="4459453"/>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TextBox 65">
            <a:extLst>
              <a:ext uri="{FF2B5EF4-FFF2-40B4-BE49-F238E27FC236}">
                <a16:creationId xmlns:a16="http://schemas.microsoft.com/office/drawing/2014/main" id="{99A60094-7747-1F9E-7732-D78D16DC49DA}"/>
              </a:ext>
            </a:extLst>
          </p:cNvPr>
          <p:cNvSpPr txBox="1"/>
          <p:nvPr/>
        </p:nvSpPr>
        <p:spPr>
          <a:xfrm>
            <a:off x="538314" y="567813"/>
            <a:ext cx="28280033" cy="1938992"/>
          </a:xfrm>
          <a:prstGeom prst="rect">
            <a:avLst/>
          </a:prstGeom>
          <a:noFill/>
        </p:spPr>
        <p:txBody>
          <a:bodyPr wrap="square" rtlCol="0">
            <a:spAutoFit/>
          </a:bodyPr>
          <a:lstStyle/>
          <a:p>
            <a:r>
              <a:rPr lang="en-US" sz="6000" b="1" dirty="0">
                <a:solidFill>
                  <a:srgbClr val="510000"/>
                </a:solidFill>
                <a:latin typeface="Open Sans" pitchFamily="2" charset="0"/>
                <a:ea typeface="Open Sans" pitchFamily="2" charset="0"/>
                <a:cs typeface="Open Sans" pitchFamily="2" charset="0"/>
              </a:rPr>
              <a:t>Research Study Title Goes Here</a:t>
            </a:r>
          </a:p>
          <a:p>
            <a:r>
              <a:rPr lang="en-US" sz="6000" b="1" dirty="0">
                <a:solidFill>
                  <a:srgbClr val="510000"/>
                </a:solidFill>
                <a:latin typeface="Open Sans" pitchFamily="2" charset="0"/>
                <a:ea typeface="Open Sans" pitchFamily="2" charset="0"/>
                <a:cs typeface="Open Sans" pitchFamily="2" charset="0"/>
              </a:rPr>
              <a:t>Line Two as Needed</a:t>
            </a:r>
          </a:p>
        </p:txBody>
      </p:sp>
      <p:sp>
        <p:nvSpPr>
          <p:cNvPr id="67" name="TextBox 66">
            <a:extLst>
              <a:ext uri="{FF2B5EF4-FFF2-40B4-BE49-F238E27FC236}">
                <a16:creationId xmlns:a16="http://schemas.microsoft.com/office/drawing/2014/main" id="{02AD64E5-E0AA-BFC2-7C78-9ECDC0B97B7A}"/>
              </a:ext>
            </a:extLst>
          </p:cNvPr>
          <p:cNvSpPr txBox="1"/>
          <p:nvPr/>
        </p:nvSpPr>
        <p:spPr>
          <a:xfrm>
            <a:off x="567810" y="2520419"/>
            <a:ext cx="28250538" cy="830997"/>
          </a:xfrm>
          <a:prstGeom prst="rect">
            <a:avLst/>
          </a:prstGeom>
          <a:noFill/>
        </p:spPr>
        <p:txBody>
          <a:bodyPr wrap="square" rtlCol="0">
            <a:spAutoFit/>
          </a:bodyPr>
          <a:lstStyle/>
          <a:p>
            <a:r>
              <a:rPr lang="en-US" sz="2400" b="1" dirty="0">
                <a:latin typeface="Open Sans" pitchFamily="2" charset="0"/>
                <a:ea typeface="Open Sans" pitchFamily="2" charset="0"/>
                <a:cs typeface="Open Sans" pitchFamily="2" charset="0"/>
              </a:rPr>
              <a:t>Presenter name, associates and collaborators</a:t>
            </a:r>
          </a:p>
          <a:p>
            <a:r>
              <a:rPr lang="en-US" sz="2400" dirty="0">
                <a:latin typeface="Open Sans" pitchFamily="2" charset="0"/>
                <a:ea typeface="Open Sans" pitchFamily="2" charset="0"/>
                <a:cs typeface="Open Sans" pitchFamily="2" charset="0"/>
              </a:rPr>
              <a:t>Schreiner University, Department Name, Kerrville, TX 78028</a:t>
            </a:r>
          </a:p>
        </p:txBody>
      </p:sp>
      <p:pic>
        <p:nvPicPr>
          <p:cNvPr id="73" name="Graphic 72">
            <a:extLst>
              <a:ext uri="{FF2B5EF4-FFF2-40B4-BE49-F238E27FC236}">
                <a16:creationId xmlns:a16="http://schemas.microsoft.com/office/drawing/2014/main" id="{71323635-3025-7453-55A4-DB005D2E166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256654" y="603467"/>
            <a:ext cx="2764556" cy="2622888"/>
          </a:xfrm>
          <a:prstGeom prst="rect">
            <a:avLst/>
          </a:prstGeom>
        </p:spPr>
      </p:pic>
      <p:sp>
        <p:nvSpPr>
          <p:cNvPr id="2" name="Rectangle 1">
            <a:extLst>
              <a:ext uri="{FF2B5EF4-FFF2-40B4-BE49-F238E27FC236}">
                <a16:creationId xmlns:a16="http://schemas.microsoft.com/office/drawing/2014/main" id="{2AC73B66-7EE8-A3EC-EAFA-8DE0CFF851D8}"/>
              </a:ext>
            </a:extLst>
          </p:cNvPr>
          <p:cNvSpPr/>
          <p:nvPr/>
        </p:nvSpPr>
        <p:spPr>
          <a:xfrm>
            <a:off x="24865781" y="3704741"/>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A5A97AC-CAFD-BF99-9C64-7066E321DE25}"/>
              </a:ext>
            </a:extLst>
          </p:cNvPr>
          <p:cNvSpPr txBox="1"/>
          <p:nvPr/>
        </p:nvSpPr>
        <p:spPr>
          <a:xfrm>
            <a:off x="25106709" y="3874102"/>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Conclusion</a:t>
            </a:r>
          </a:p>
        </p:txBody>
      </p:sp>
      <p:sp>
        <p:nvSpPr>
          <p:cNvPr id="4" name="Rectangle 3">
            <a:extLst>
              <a:ext uri="{FF2B5EF4-FFF2-40B4-BE49-F238E27FC236}">
                <a16:creationId xmlns:a16="http://schemas.microsoft.com/office/drawing/2014/main" id="{03187435-C477-7288-EFCE-A9DB5DE93654}"/>
              </a:ext>
            </a:extLst>
          </p:cNvPr>
          <p:cNvSpPr/>
          <p:nvPr/>
        </p:nvSpPr>
        <p:spPr>
          <a:xfrm>
            <a:off x="24865781" y="4628237"/>
            <a:ext cx="7341047" cy="4002772"/>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7C31241-A0D2-15EB-D9B6-F30E113CEA96}"/>
              </a:ext>
            </a:extLst>
          </p:cNvPr>
          <p:cNvSpPr txBox="1"/>
          <p:nvPr/>
        </p:nvSpPr>
        <p:spPr>
          <a:xfrm>
            <a:off x="25449610" y="5176164"/>
            <a:ext cx="6173389" cy="2785378"/>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Sunto</a:t>
            </a:r>
            <a:r>
              <a:rPr lang="en-US" sz="2000" dirty="0">
                <a:latin typeface="Arial" panose="020B0604020202020204" pitchFamily="34" charset="0"/>
                <a:cs typeface="Arial" panose="020B0604020202020204" pitchFamily="34" charset="0"/>
              </a:rPr>
              <a:t> into </a:t>
            </a:r>
            <a:r>
              <a:rPr lang="en-US" sz="2000" dirty="0" err="1">
                <a:latin typeface="Arial" panose="020B0604020202020204" pitchFamily="34" charset="0"/>
                <a:cs typeface="Arial" panose="020B0604020202020204" pitchFamily="34" charset="0"/>
              </a:rPr>
              <a:t>temperi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aturerum</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identio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nsectatem</a:t>
            </a:r>
            <a:r>
              <a:rPr lang="en-US" sz="2000" dirty="0">
                <a:latin typeface="Arial" panose="020B0604020202020204" pitchFamily="34" charset="0"/>
                <a:cs typeface="Arial" panose="020B0604020202020204" pitchFamily="34" charset="0"/>
              </a:rPr>
              <a:t> quo </a:t>
            </a:r>
            <a:r>
              <a:rPr lang="en-US" sz="2000" dirty="0" err="1">
                <a:latin typeface="Arial" panose="020B0604020202020204" pitchFamily="34" charset="0"/>
                <a:cs typeface="Arial" panose="020B0604020202020204" pitchFamily="34" charset="0"/>
              </a:rPr>
              <a:t>dolorum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fuga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Itiatur</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vendus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quodis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reria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volupienis</a:t>
            </a:r>
            <a:r>
              <a:rPr lang="en-US" sz="2000" dirty="0">
                <a:latin typeface="Arial" panose="020B0604020202020204" pitchFamily="34" charset="0"/>
                <a:cs typeface="Arial" panose="020B0604020202020204" pitchFamily="34" charset="0"/>
              </a:rPr>
              <a:t> con </a:t>
            </a:r>
            <a:r>
              <a:rPr lang="en-US" sz="2000" dirty="0" err="1">
                <a:latin typeface="Arial" panose="020B0604020202020204" pitchFamily="34" charset="0"/>
                <a:cs typeface="Arial" panose="020B0604020202020204" pitchFamily="34" charset="0"/>
              </a:rPr>
              <a:t>posto</a:t>
            </a:r>
            <a:r>
              <a:rPr lang="en-US" sz="2000" dirty="0">
                <a:latin typeface="Arial" panose="020B0604020202020204" pitchFamily="34" charset="0"/>
                <a:cs typeface="Arial" panose="020B0604020202020204" pitchFamily="34" charset="0"/>
              </a:rPr>
              <a:t> dolor </a:t>
            </a:r>
            <a:r>
              <a:rPr lang="en-US" sz="2000" dirty="0" err="1">
                <a:latin typeface="Arial" panose="020B0604020202020204" pitchFamily="34" charset="0"/>
                <a:cs typeface="Arial" panose="020B0604020202020204" pitchFamily="34" charset="0"/>
              </a:rPr>
              <a:t>sam</a:t>
            </a:r>
            <a:r>
              <a:rPr lang="en-US" sz="2000" dirty="0">
                <a:latin typeface="Arial" panose="020B0604020202020204" pitchFamily="34" charset="0"/>
                <a:cs typeface="Arial" panose="020B0604020202020204" pitchFamily="34" charset="0"/>
              </a:rPr>
              <a:t> debit </a:t>
            </a:r>
            <a:r>
              <a:rPr lang="en-US" sz="2000" dirty="0" err="1">
                <a:latin typeface="Arial" panose="020B0604020202020204" pitchFamily="34" charset="0"/>
                <a:cs typeface="Arial" panose="020B0604020202020204" pitchFamily="34" charset="0"/>
              </a:rPr>
              <a:t>experumet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odit</a:t>
            </a:r>
            <a:r>
              <a:rPr lang="en-US" sz="2000" dirty="0">
                <a:latin typeface="Arial" panose="020B0604020202020204" pitchFamily="34" charset="0"/>
                <a:cs typeface="Arial" panose="020B0604020202020204" pitchFamily="34" charset="0"/>
              </a:rPr>
              <a:t> </a:t>
            </a:r>
          </a:p>
        </p:txBody>
      </p:sp>
      <p:sp>
        <p:nvSpPr>
          <p:cNvPr id="6" name="Rectangle 5">
            <a:extLst>
              <a:ext uri="{FF2B5EF4-FFF2-40B4-BE49-F238E27FC236}">
                <a16:creationId xmlns:a16="http://schemas.microsoft.com/office/drawing/2014/main" id="{B3223C6A-FBF9-B331-0234-A899AC2D7697}"/>
              </a:ext>
            </a:extLst>
          </p:cNvPr>
          <p:cNvSpPr/>
          <p:nvPr/>
        </p:nvSpPr>
        <p:spPr>
          <a:xfrm>
            <a:off x="24865781" y="9173441"/>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33B8F1D-6F5B-8783-F2D7-3E68F4337470}"/>
              </a:ext>
            </a:extLst>
          </p:cNvPr>
          <p:cNvSpPr txBox="1"/>
          <p:nvPr/>
        </p:nvSpPr>
        <p:spPr>
          <a:xfrm>
            <a:off x="25106709" y="9342802"/>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Acknowledgments</a:t>
            </a:r>
          </a:p>
        </p:txBody>
      </p:sp>
      <p:sp>
        <p:nvSpPr>
          <p:cNvPr id="8" name="Rectangle 7">
            <a:extLst>
              <a:ext uri="{FF2B5EF4-FFF2-40B4-BE49-F238E27FC236}">
                <a16:creationId xmlns:a16="http://schemas.microsoft.com/office/drawing/2014/main" id="{80FF8359-5662-45F6-056A-4F0F4EF0C952}"/>
              </a:ext>
            </a:extLst>
          </p:cNvPr>
          <p:cNvSpPr/>
          <p:nvPr/>
        </p:nvSpPr>
        <p:spPr>
          <a:xfrm>
            <a:off x="24865781" y="10096937"/>
            <a:ext cx="7341047" cy="2110675"/>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2B9A333-D208-ADD7-DACF-A6376822985F}"/>
              </a:ext>
            </a:extLst>
          </p:cNvPr>
          <p:cNvSpPr txBox="1"/>
          <p:nvPr/>
        </p:nvSpPr>
        <p:spPr>
          <a:xfrm>
            <a:off x="25449610" y="10652776"/>
            <a:ext cx="6173389" cy="1015663"/>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endParaRPr lang="en-US" sz="20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E9B3A5EF-52CB-41BD-2EC9-D4069CC6A6B0}"/>
              </a:ext>
            </a:extLst>
          </p:cNvPr>
          <p:cNvSpPr/>
          <p:nvPr/>
        </p:nvSpPr>
        <p:spPr>
          <a:xfrm>
            <a:off x="24840009" y="12756004"/>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9ACA8967-0860-22AA-0153-8249769614E1}"/>
              </a:ext>
            </a:extLst>
          </p:cNvPr>
          <p:cNvSpPr txBox="1"/>
          <p:nvPr/>
        </p:nvSpPr>
        <p:spPr>
          <a:xfrm>
            <a:off x="25080937" y="12925365"/>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References</a:t>
            </a:r>
          </a:p>
        </p:txBody>
      </p:sp>
      <p:sp>
        <p:nvSpPr>
          <p:cNvPr id="12" name="Rectangle 11">
            <a:extLst>
              <a:ext uri="{FF2B5EF4-FFF2-40B4-BE49-F238E27FC236}">
                <a16:creationId xmlns:a16="http://schemas.microsoft.com/office/drawing/2014/main" id="{0AEE269C-F5A0-31AC-E5A7-AB15E577163B}"/>
              </a:ext>
            </a:extLst>
          </p:cNvPr>
          <p:cNvSpPr/>
          <p:nvPr/>
        </p:nvSpPr>
        <p:spPr>
          <a:xfrm>
            <a:off x="24840009" y="13679500"/>
            <a:ext cx="7341047" cy="7600213"/>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8DEED13E-D09C-713F-E10D-FCC99414C711}"/>
              </a:ext>
            </a:extLst>
          </p:cNvPr>
          <p:cNvSpPr txBox="1"/>
          <p:nvPr/>
        </p:nvSpPr>
        <p:spPr>
          <a:xfrm>
            <a:off x="25449610" y="14221932"/>
            <a:ext cx="6173389" cy="6863417"/>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endParaRPr lang="en-US" sz="2000" dirty="0">
              <a:latin typeface="Arial" panose="020B0604020202020204" pitchFamily="34" charset="0"/>
              <a:cs typeface="Arial" panose="020B0604020202020204" pitchFamily="34" charset="0"/>
            </a:endParaRPr>
          </a:p>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a:t>
            </a:r>
          </a:p>
          <a:p>
            <a:pPr>
              <a:spcAft>
                <a:spcPts val="1800"/>
              </a:spcAft>
            </a:pPr>
            <a:endParaRPr lang="en-US" sz="2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2C9538CA-D7E8-7DAF-8561-1CE70CF8DB8A}"/>
              </a:ext>
            </a:extLst>
          </p:cNvPr>
          <p:cNvSpPr/>
          <p:nvPr/>
        </p:nvSpPr>
        <p:spPr>
          <a:xfrm>
            <a:off x="17459633" y="13510140"/>
            <a:ext cx="6019799" cy="521768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085C78F6-AA60-8FD5-16B9-3B4C66DEE51A}"/>
              </a:ext>
            </a:extLst>
          </p:cNvPr>
          <p:cNvSpPr/>
          <p:nvPr/>
        </p:nvSpPr>
        <p:spPr>
          <a:xfrm>
            <a:off x="8885827" y="12018803"/>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7909D583-78F3-174C-EBB6-639F1013D358}"/>
              </a:ext>
            </a:extLst>
          </p:cNvPr>
          <p:cNvSpPr txBox="1"/>
          <p:nvPr/>
        </p:nvSpPr>
        <p:spPr>
          <a:xfrm>
            <a:off x="9126755" y="12188164"/>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Figures</a:t>
            </a:r>
          </a:p>
        </p:txBody>
      </p:sp>
      <p:sp>
        <p:nvSpPr>
          <p:cNvPr id="18" name="Rectangle 17">
            <a:extLst>
              <a:ext uri="{FF2B5EF4-FFF2-40B4-BE49-F238E27FC236}">
                <a16:creationId xmlns:a16="http://schemas.microsoft.com/office/drawing/2014/main" id="{BD4942AF-21ED-7AB3-D5EF-D30EC7099A54}"/>
              </a:ext>
            </a:extLst>
          </p:cNvPr>
          <p:cNvSpPr/>
          <p:nvPr/>
        </p:nvSpPr>
        <p:spPr>
          <a:xfrm>
            <a:off x="8885827" y="12942299"/>
            <a:ext cx="7341047" cy="8317500"/>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CC389813-681C-EC5D-6681-FC8AEB3767FF}"/>
              </a:ext>
            </a:extLst>
          </p:cNvPr>
          <p:cNvSpPr txBox="1"/>
          <p:nvPr/>
        </p:nvSpPr>
        <p:spPr>
          <a:xfrm>
            <a:off x="9469656" y="13490226"/>
            <a:ext cx="6488085" cy="1323439"/>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a:t>
            </a:r>
          </a:p>
        </p:txBody>
      </p:sp>
      <p:sp>
        <p:nvSpPr>
          <p:cNvPr id="20" name="Rectangle 19">
            <a:extLst>
              <a:ext uri="{FF2B5EF4-FFF2-40B4-BE49-F238E27FC236}">
                <a16:creationId xmlns:a16="http://schemas.microsoft.com/office/drawing/2014/main" id="{3A1A3185-59F0-A137-4018-33F11C993912}"/>
              </a:ext>
            </a:extLst>
          </p:cNvPr>
          <p:cNvSpPr/>
          <p:nvPr/>
        </p:nvSpPr>
        <p:spPr>
          <a:xfrm>
            <a:off x="16875804" y="11982303"/>
            <a:ext cx="7341047" cy="923496"/>
          </a:xfrm>
          <a:prstGeom prst="rect">
            <a:avLst/>
          </a:prstGeom>
          <a:solidFill>
            <a:srgbClr val="510000"/>
          </a:solid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DDD57CB-812C-FF1D-2C11-3E8B43F7DEC5}"/>
              </a:ext>
            </a:extLst>
          </p:cNvPr>
          <p:cNvSpPr txBox="1"/>
          <p:nvPr/>
        </p:nvSpPr>
        <p:spPr>
          <a:xfrm>
            <a:off x="17116732" y="12151664"/>
            <a:ext cx="7024374" cy="584775"/>
          </a:xfrm>
          <a:prstGeom prst="rect">
            <a:avLst/>
          </a:prstGeom>
          <a:noFill/>
        </p:spPr>
        <p:txBody>
          <a:bodyPr wrap="square" rtlCol="0">
            <a:spAutoFit/>
          </a:bodyPr>
          <a:lstStyle/>
          <a:p>
            <a:pPr algn="ctr"/>
            <a:r>
              <a:rPr lang="en-US" sz="3200" dirty="0">
                <a:solidFill>
                  <a:schemeClr val="bg1"/>
                </a:solidFill>
                <a:latin typeface="Open Sans SemiBold" pitchFamily="2" charset="0"/>
                <a:ea typeface="Open Sans SemiBold" pitchFamily="2" charset="0"/>
                <a:cs typeface="Open Sans SemiBold" pitchFamily="2" charset="0"/>
              </a:rPr>
              <a:t>Results</a:t>
            </a:r>
          </a:p>
        </p:txBody>
      </p:sp>
      <p:sp>
        <p:nvSpPr>
          <p:cNvPr id="22" name="Rectangle 21">
            <a:extLst>
              <a:ext uri="{FF2B5EF4-FFF2-40B4-BE49-F238E27FC236}">
                <a16:creationId xmlns:a16="http://schemas.microsoft.com/office/drawing/2014/main" id="{595E63A4-855A-54AC-7258-FB597E723420}"/>
              </a:ext>
            </a:extLst>
          </p:cNvPr>
          <p:cNvSpPr/>
          <p:nvPr/>
        </p:nvSpPr>
        <p:spPr>
          <a:xfrm>
            <a:off x="16875804" y="12905799"/>
            <a:ext cx="7341047" cy="8317500"/>
          </a:xfrm>
          <a:prstGeom prst="rect">
            <a:avLst/>
          </a:prstGeom>
          <a:noFill/>
          <a:ln w="57150">
            <a:solidFill>
              <a:srgbClr val="51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39CBE3C3-3FB2-1A9F-5E5D-4ABFBA9062CB}"/>
              </a:ext>
            </a:extLst>
          </p:cNvPr>
          <p:cNvSpPr txBox="1"/>
          <p:nvPr/>
        </p:nvSpPr>
        <p:spPr>
          <a:xfrm>
            <a:off x="17459633" y="19109467"/>
            <a:ext cx="6488085" cy="1631216"/>
          </a:xfrm>
          <a:prstGeom prst="rect">
            <a:avLst/>
          </a:prstGeom>
          <a:noFill/>
        </p:spPr>
        <p:txBody>
          <a:bodyPr wrap="square" rtlCol="0">
            <a:spAutoFit/>
          </a:bodyPr>
          <a:lstStyle/>
          <a:p>
            <a:pPr>
              <a:spcAft>
                <a:spcPts val="1800"/>
              </a:spcAft>
            </a:pPr>
            <a:r>
              <a:rPr lang="en-US" sz="2000" dirty="0" err="1">
                <a:latin typeface="Arial" panose="020B0604020202020204" pitchFamily="34" charset="0"/>
                <a:cs typeface="Arial" panose="020B0604020202020204" pitchFamily="34" charset="0"/>
              </a:rPr>
              <a:t>Imintem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quas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porro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debitis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itius</a:t>
            </a:r>
            <a:r>
              <a:rPr lang="en-US" sz="2000" dirty="0">
                <a:latin typeface="Arial" panose="020B0604020202020204" pitchFamily="34" charset="0"/>
                <a:cs typeface="Arial" panose="020B0604020202020204" pitchFamily="34" charset="0"/>
              </a:rPr>
              <a:t>, nus id quat animus </a:t>
            </a:r>
            <a:r>
              <a:rPr lang="en-US" sz="2000" dirty="0" err="1">
                <a:latin typeface="Arial" panose="020B0604020202020204" pitchFamily="34" charset="0"/>
                <a:cs typeface="Arial" panose="020B0604020202020204" pitchFamily="34" charset="0"/>
              </a:rPr>
              <a:t>auda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platust</a:t>
            </a:r>
            <a:r>
              <a:rPr lang="en-US" sz="2000" dirty="0">
                <a:latin typeface="Arial" panose="020B0604020202020204" pitchFamily="34" charset="0"/>
                <a:cs typeface="Arial" panose="020B0604020202020204" pitchFamily="34" charset="0"/>
              </a:rPr>
              <a:t> et </a:t>
            </a:r>
            <a:r>
              <a:rPr lang="en-US" sz="2000" dirty="0" err="1">
                <a:latin typeface="Arial" panose="020B0604020202020204" pitchFamily="34" charset="0"/>
                <a:cs typeface="Arial" panose="020B0604020202020204" pitchFamily="34" charset="0"/>
              </a:rPr>
              <a:t>imin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perovitasped</a:t>
            </a:r>
            <a:r>
              <a:rPr lang="en-US" sz="2000" dirty="0">
                <a:latin typeface="Arial" panose="020B0604020202020204" pitchFamily="34" charset="0"/>
                <a:cs typeface="Arial" panose="020B0604020202020204" pitchFamily="34" charset="0"/>
              </a:rPr>
              <a:t> es </a:t>
            </a:r>
            <a:r>
              <a:rPr lang="en-US" sz="2000" dirty="0" err="1">
                <a:latin typeface="Arial" panose="020B0604020202020204" pitchFamily="34" charset="0"/>
                <a:cs typeface="Arial" panose="020B0604020202020204" pitchFamily="34" charset="0"/>
              </a:rPr>
              <a:t>ipsus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maios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eume</a:t>
            </a:r>
            <a:r>
              <a:rPr lang="en-US" sz="2000" dirty="0">
                <a:latin typeface="Arial" panose="020B0604020202020204" pitchFamily="34" charset="0"/>
                <a:cs typeface="Arial" panose="020B0604020202020204" pitchFamily="34" charset="0"/>
              </a:rPr>
              <a:t> di </a:t>
            </a:r>
            <a:r>
              <a:rPr lang="en-US" sz="2000" dirty="0" err="1">
                <a:latin typeface="Arial" panose="020B0604020202020204" pitchFamily="34" charset="0"/>
                <a:cs typeface="Arial" panose="020B0604020202020204" pitchFamily="34" charset="0"/>
              </a:rPr>
              <a:t>ut</a:t>
            </a:r>
            <a:r>
              <a:rPr lang="en-US" sz="2000" dirty="0">
                <a:latin typeface="Arial" panose="020B0604020202020204" pitchFamily="34" charset="0"/>
                <a:cs typeface="Arial" panose="020B0604020202020204" pitchFamily="34" charset="0"/>
              </a:rPr>
              <a:t> a </a:t>
            </a:r>
            <a:r>
              <a:rPr lang="en-US" sz="2000" dirty="0" err="1">
                <a:latin typeface="Arial" panose="020B0604020202020204" pitchFamily="34" charset="0"/>
                <a:cs typeface="Arial" panose="020B0604020202020204" pitchFamily="34" charset="0"/>
              </a:rPr>
              <a:t>dolupit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sequam</a:t>
            </a:r>
            <a:r>
              <a:rPr lang="en-US" sz="2000" dirty="0">
                <a:latin typeface="Arial" panose="020B0604020202020204" pitchFamily="34" charset="0"/>
                <a:cs typeface="Arial" panose="020B0604020202020204" pitchFamily="34" charset="0"/>
              </a:rPr>
              <a:t>, serio </a:t>
            </a:r>
            <a:r>
              <a:rPr lang="en-US" sz="2000" dirty="0" err="1">
                <a:latin typeface="Arial" panose="020B0604020202020204" pitchFamily="34" charset="0"/>
                <a:cs typeface="Arial" panose="020B0604020202020204" pitchFamily="34" charset="0"/>
              </a:rPr>
              <a:t>bea</a:t>
            </a:r>
            <a:r>
              <a:rPr lang="en-US" sz="2000" dirty="0">
                <a:latin typeface="Arial" panose="020B0604020202020204" pitchFamily="34" charset="0"/>
                <a:cs typeface="Arial" panose="020B0604020202020204" pitchFamily="34" charset="0"/>
              </a:rPr>
              <a:t> natis </a:t>
            </a:r>
            <a:r>
              <a:rPr lang="en-US" sz="2000" dirty="0" err="1">
                <a:latin typeface="Arial" panose="020B0604020202020204" pitchFamily="34" charset="0"/>
                <a:cs typeface="Arial" panose="020B0604020202020204" pitchFamily="34" charset="0"/>
              </a:rPr>
              <a:t>dolupta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simperiae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nate</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molorum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eati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ulparis</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magnieniam</a:t>
            </a:r>
            <a:r>
              <a:rPr lang="en-US" sz="2000" dirty="0">
                <a:latin typeface="Arial" panose="020B0604020202020204" pitchFamily="34" charset="0"/>
                <a:cs typeface="Arial" panose="020B0604020202020204" pitchFamily="34" charset="0"/>
              </a:rPr>
              <a:t>, to </a:t>
            </a:r>
            <a:r>
              <a:rPr lang="en-US" sz="2000" dirty="0" err="1">
                <a:latin typeface="Arial" panose="020B0604020202020204" pitchFamily="34" charset="0"/>
                <a:cs typeface="Arial" panose="020B0604020202020204" pitchFamily="34" charset="0"/>
              </a:rPr>
              <a:t>intotatur</a:t>
            </a:r>
            <a:r>
              <a:rPr lang="en-US" sz="2000" dirty="0">
                <a:latin typeface="Arial" panose="020B0604020202020204" pitchFamily="34" charset="0"/>
                <a:cs typeface="Arial" panose="020B0604020202020204" pitchFamily="34" charset="0"/>
              </a:rPr>
              <a:t>? dolor </a:t>
            </a:r>
            <a:r>
              <a:rPr lang="en-US" sz="2000" dirty="0" err="1">
                <a:latin typeface="Arial" panose="020B0604020202020204" pitchFamily="34" charset="0"/>
                <a:cs typeface="Arial" panose="020B0604020202020204" pitchFamily="34" charset="0"/>
              </a:rPr>
              <a:t>sam</a:t>
            </a:r>
            <a:r>
              <a:rPr lang="en-US" sz="2000" dirty="0">
                <a:latin typeface="Arial" panose="020B0604020202020204" pitchFamily="34" charset="0"/>
                <a:cs typeface="Arial" panose="020B0604020202020204" pitchFamily="34" charset="0"/>
              </a:rPr>
              <a:t> debit </a:t>
            </a:r>
            <a:r>
              <a:rPr lang="en-US" sz="2000" dirty="0" err="1">
                <a:latin typeface="Arial" panose="020B0604020202020204" pitchFamily="34" charset="0"/>
                <a:cs typeface="Arial" panose="020B0604020202020204" pitchFamily="34" charset="0"/>
              </a:rPr>
              <a:t>experumet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odit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ut</a:t>
            </a:r>
            <a:endParaRPr lang="en-US" sz="2000" dirty="0">
              <a:latin typeface="Arial" panose="020B060402020202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D914F8AD-110D-98CC-4695-230B1E6B7468}"/>
              </a:ext>
            </a:extLst>
          </p:cNvPr>
          <p:cNvSpPr/>
          <p:nvPr/>
        </p:nvSpPr>
        <p:spPr>
          <a:xfrm>
            <a:off x="9427634" y="18153798"/>
            <a:ext cx="6218903" cy="250066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62A4E1E9-042E-5C61-9B50-6910E685D97C}"/>
              </a:ext>
            </a:extLst>
          </p:cNvPr>
          <p:cNvSpPr/>
          <p:nvPr/>
        </p:nvSpPr>
        <p:spPr>
          <a:xfrm>
            <a:off x="9427633" y="15199672"/>
            <a:ext cx="6218903" cy="250066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284460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96</TotalTime>
  <Words>1751</Words>
  <Application>Microsoft Office PowerPoint</Application>
  <PresentationFormat>Custom</PresentationFormat>
  <Paragraphs>87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Open Sans</vt:lpstr>
      <vt:lpstr>Open Sans SemiBold</vt:lpstr>
      <vt:lpstr>Office Theme</vt:lpstr>
      <vt:lpstr>PowerPoint Presentation</vt:lpstr>
      <vt:lpstr>PowerPoint Presentation</vt:lpstr>
      <vt:lpstr>PowerPoint Presentation</vt:lpstr>
      <vt:lpstr>PowerPoint Presentation</vt:lpstr>
    </vt:vector>
  </TitlesOfParts>
  <Company>Schreiner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White, Amanda</dc:creator>
  <cp:lastModifiedBy>White, Amanda</cp:lastModifiedBy>
  <cp:revision>3</cp:revision>
  <dcterms:created xsi:type="dcterms:W3CDTF">2026-02-02T19:31:38Z</dcterms:created>
  <dcterms:modified xsi:type="dcterms:W3CDTF">2026-02-02T21:09:12Z</dcterms:modified>
</cp:coreProperties>
</file>